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66" r:id="rId4"/>
    <p:sldId id="267" r:id="rId5"/>
    <p:sldId id="268" r:id="rId6"/>
    <p:sldId id="269" r:id="rId7"/>
    <p:sldId id="265" r:id="rId8"/>
  </p:sldIdLst>
  <p:sldSz cx="10080625" cy="7559675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7" d="100"/>
          <a:sy n="57" d="100"/>
        </p:scale>
        <p:origin x="1373" y="5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/>
          <p:nvPr/>
        </p:nvPicPr>
        <p:blipFill>
          <a:blip r:embed="rId14"/>
          <a:stretch/>
        </p:blipFill>
        <p:spPr>
          <a:xfrm>
            <a:off x="0" y="5806440"/>
            <a:ext cx="10079640" cy="175428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0" y="234108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6699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4056120"/>
            <a:ext cx="9071640" cy="2097360"/>
          </a:xfrm>
          <a:prstGeom prst="rect">
            <a:avLst/>
          </a:prstGeom>
        </p:spPr>
        <p:txBody>
          <a:bodyPr lIns="0" tIns="0" rIns="0" bIns="0">
            <a:normAutofit fontScale="6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A9D74C0A-1EE4-46FA-BF38-12F950D86D6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2"/>
          <p:cNvSpPr/>
          <p:nvPr/>
        </p:nvSpPr>
        <p:spPr>
          <a:xfrm>
            <a:off x="0" y="662040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FFFF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66CC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66CC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66CC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7F938AFF-8F8C-48A3-9966-F313520D45E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e-dose.net/85#ixzz3dKSUMqEM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e-dose.net/85#ixzz3dKTmhXse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e-dose.net/85#ixzz3dKFdjHwl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438480" y="1152000"/>
            <a:ext cx="10986480" cy="65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GB" sz="3200" b="1" strike="noStrike" spc="-1">
                <a:solidFill>
                  <a:srgbClr val="0369A3"/>
                </a:solidFill>
                <a:latin typeface="Calibri"/>
              </a:rPr>
              <a:t>INTRODUCTION TO THE GREEK TRADITIONAL DANCES</a:t>
            </a:r>
            <a:endParaRPr lang="en-GB" sz="3200" b="0" strike="noStrike" spc="-1">
              <a:solidFill>
                <a:srgbClr val="0369A3"/>
              </a:solidFill>
              <a:latin typeface="Arial"/>
            </a:endParaRPr>
          </a:p>
        </p:txBody>
      </p:sp>
      <p:pic>
        <p:nvPicPr>
          <p:cNvPr id="86" name="Picture 3"/>
          <p:cNvPicPr/>
          <p:nvPr/>
        </p:nvPicPr>
        <p:blipFill>
          <a:blip r:embed="rId2"/>
          <a:stretch/>
        </p:blipFill>
        <p:spPr>
          <a:xfrm>
            <a:off x="2831760" y="1892880"/>
            <a:ext cx="4320000" cy="2880826"/>
          </a:xfrm>
          <a:prstGeom prst="rect">
            <a:avLst/>
          </a:prstGeom>
          <a:ln>
            <a:noFill/>
          </a:ln>
        </p:spPr>
      </p:pic>
      <p:pic>
        <p:nvPicPr>
          <p:cNvPr id="87" name="Picture 4"/>
          <p:cNvPicPr/>
          <p:nvPr/>
        </p:nvPicPr>
        <p:blipFill>
          <a:blip r:embed="rId3"/>
          <a:stretch/>
        </p:blipFill>
        <p:spPr>
          <a:xfrm>
            <a:off x="7272000" y="6218280"/>
            <a:ext cx="2385000" cy="112572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582640" y="5451480"/>
            <a:ext cx="4844880" cy="12750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4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4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</a:t>
            </a:r>
            <a:endParaRPr lang="en-US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</a:t>
            </a:r>
            <a:r>
              <a:rPr lang="en-US" sz="1600" b="1" kern="10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Project EU 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solidFill>
                <a:schemeClr val="accent6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739588" y="6897241"/>
            <a:ext cx="8283388" cy="673474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360000" y="1293840"/>
            <a:ext cx="2285280" cy="65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400" b="1" u="sng" strike="noStrike" spc="-1">
                <a:solidFill>
                  <a:srgbClr val="0369A3"/>
                </a:solidFill>
                <a:uFillTx/>
                <a:latin typeface="Calibri Light"/>
              </a:rPr>
              <a:t>Zeibekiko</a:t>
            </a:r>
            <a:endParaRPr lang="en-GB" sz="4400" b="0" strike="noStrike" spc="-1">
              <a:latin typeface="Arial"/>
            </a:endParaRPr>
          </a:p>
        </p:txBody>
      </p:sp>
      <p:sp>
        <p:nvSpPr>
          <p:cNvPr id="120" name="CustomShape 3"/>
          <p:cNvSpPr/>
          <p:nvPr/>
        </p:nvSpPr>
        <p:spPr>
          <a:xfrm>
            <a:off x="276840" y="2073240"/>
            <a:ext cx="9371160" cy="469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Zeimbekiko took its name from Zeimpekides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 dance itself comes from Thrace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It is a solitary dance even though there are variations to the dance like the Aivaliotiko zeimpekiko or Aptaliko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It is mostly improvised and danced by men, with a lot of dynamic and wide movements</a:t>
            </a:r>
            <a:endParaRPr lang="en-GB" sz="2400" b="0" strike="noStrike" spc="-1">
              <a:latin typeface="Arial"/>
            </a:endParaRPr>
          </a:p>
          <a:p>
            <a:pPr>
              <a:lnSpc>
                <a:spcPct val="110000"/>
              </a:lnSpc>
              <a:spcBef>
                <a:spcPts val="1134"/>
              </a:spcBef>
            </a:pPr>
            <a:br/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 Read more :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 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Παραδοσιακοί χοροί της Ελλάδας | Πάρε-Δώσε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</a:rPr>
              <a:t> 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http://www.pare-dose.net/85#ixzz3dKSUMqEM</a:t>
            </a:r>
            <a:endParaRPr lang="en-GB" sz="1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637309" y="6982691"/>
            <a:ext cx="9010691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319680" y="1224000"/>
            <a:ext cx="126432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Balos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319680" y="1482120"/>
            <a:ext cx="9328320" cy="463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n-GB" sz="18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Paired dance of the islands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It represents the attraction between a man and a woman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There are no rough movements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It is a dance from and for the people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The dancers hold  handkerchiefs   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br/>
            <a:br/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Διαβάστε περισσότερα/ Read more: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 </a:t>
            </a:r>
            <a:r>
              <a:rPr lang="en-GB" sz="1800" b="1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Παραδοσιακοί χοροί της Ελλάδας | Πάρε-Δώσε</a:t>
            </a:r>
            <a:r>
              <a:rPr lang="en-GB" sz="1800" b="0" strike="noStrike" spc="-1">
                <a:solidFill>
                  <a:srgbClr val="000000"/>
                </a:solidFill>
                <a:latin typeface="Calibri"/>
              </a:rPr>
              <a:t> </a:t>
            </a:r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366840" y="6761018"/>
            <a:ext cx="8984978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424080" y="1296000"/>
            <a:ext cx="1879920" cy="598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Tsifteteli</a:t>
            </a:r>
            <a:endParaRPr lang="en-GB" sz="4000" b="0" strike="noStrike" spc="-1">
              <a:latin typeface="Arial"/>
            </a:endParaRPr>
          </a:p>
        </p:txBody>
      </p:sp>
      <p:sp>
        <p:nvSpPr>
          <p:cNvPr id="126" name="TextShape 3"/>
          <p:cNvSpPr txBox="1"/>
          <p:nvPr/>
        </p:nvSpPr>
        <p:spPr>
          <a:xfrm>
            <a:off x="366840" y="2160000"/>
            <a:ext cx="9209160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Calibri Light"/>
              </a:rPr>
              <a:t>It is most probably originated from Turkey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Calibri Light"/>
              </a:rPr>
              <a:t>The equivalent word in turkish or Armenian mean “double(tsifte) chord(teli)”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Calibri Light"/>
              </a:rPr>
              <a:t>It is danced alone or in pairs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Calibri Light"/>
              </a:rPr>
              <a:t>It is a sensual dance focusing on arms, hips and torso movements 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31999" y="6925236"/>
            <a:ext cx="8873365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432000" y="1224000"/>
            <a:ext cx="1802880" cy="79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en-GB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Syrtaki</a:t>
            </a:r>
            <a:endParaRPr lang="en-GB" sz="4000" b="1" u="sng" strike="noStrike" spc="-1">
              <a:solidFill>
                <a:srgbClr val="0369A3"/>
              </a:solidFill>
              <a:uFillTx/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396000" y="2165400"/>
            <a:ext cx="9241920" cy="417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Considered on of the most popular dances in Greece, especially by foreigners...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...But It is not a traditional dance</a:t>
            </a:r>
            <a:r>
              <a:rPr lang="en-GB" sz="2400" b="0" i="1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It is made of sliding dance steps</a:t>
            </a:r>
            <a:endParaRPr lang="en-GB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br/>
            <a:endParaRPr lang="en-GB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endParaRPr lang="en-GB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endParaRPr lang="en-GB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br/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Read more: Traditional Greek dances, Pare-Dose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http://www.pare-dose.net/85#ixzz3dKFdjHwl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1116104" y="6952128"/>
            <a:ext cx="8417859" cy="673474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2748600" y="403729"/>
            <a:ext cx="4173480" cy="70643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GB" sz="4000" b="0" strike="noStrike" spc="-1" dirty="0">
                <a:latin typeface="Arial"/>
              </a:rPr>
              <a:t>Everyone dances</a:t>
            </a:r>
          </a:p>
        </p:txBody>
      </p:sp>
      <p:pic>
        <p:nvPicPr>
          <p:cNvPr id="117" name="Εικόνα 116"/>
          <p:cNvPicPr/>
          <p:nvPr/>
        </p:nvPicPr>
        <p:blipFill>
          <a:blip r:embed="rId2"/>
          <a:stretch/>
        </p:blipFill>
        <p:spPr>
          <a:xfrm>
            <a:off x="2016000" y="2088000"/>
            <a:ext cx="5638680" cy="422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302</Words>
  <Application>Microsoft Office PowerPoint</Application>
  <PresentationFormat>Custom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Curve</dc:title>
  <dc:subject/>
  <dc:creator/>
  <dc:description/>
  <cp:lastModifiedBy>Ifigenia Georgiadou</cp:lastModifiedBy>
  <cp:revision>15</cp:revision>
  <dcterms:created xsi:type="dcterms:W3CDTF">2019-10-04T15:48:43Z</dcterms:created>
  <dcterms:modified xsi:type="dcterms:W3CDTF">2025-02-22T23:21:26Z</dcterms:modified>
  <dc:language>en-GB</dc:language>
</cp:coreProperties>
</file>