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7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3F600-6B52-4477-A2E3-314AA9E8A0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7269B0-93A6-07E2-14DA-78D3A37543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E28DA9-3A0A-5025-FCCB-9E7CFEBDD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A1309-9E72-4F25-AC83-ABED1317A593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F43730-A12F-EA63-4242-C21B00771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1355E4-65DE-4A0B-E56A-AE1E9793F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9C78A-3304-4BB1-B12C-3E44E5E77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627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F713A-7E59-6F2E-FC6E-2230659B2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AE4A6D-3848-8DDC-CEA2-3306A2576C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1D76ED-FBE5-8B5B-DB98-D8803DCC8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A1309-9E72-4F25-AC83-ABED1317A593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BB01C3-5421-8034-457B-513A387F5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418165-FDCC-6AC9-D78B-FC0775563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9C78A-3304-4BB1-B12C-3E44E5E77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2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2AE726-3E93-0EB7-89EE-EEA7C79529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CF6E6B-019A-43FA-A057-A778E33688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E714E3-F30A-9A5B-C001-72100B67D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A1309-9E72-4F25-AC83-ABED1317A593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B876FF-14BF-AE75-2268-A2E4342AA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09C377-C200-9B45-1A9E-DC5046983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9C78A-3304-4BB1-B12C-3E44E5E77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058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403C6-7B94-FD1A-3761-0BD318623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65857B-2F90-7E29-94DE-603770C585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E36097-77DC-8A74-43E2-EEF895E78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A1309-9E72-4F25-AC83-ABED1317A593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A1B218-65B0-908D-EF85-F454241C9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5B364F-96BC-863C-F2DF-300CC251E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9C78A-3304-4BB1-B12C-3E44E5E77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517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EB60E-9970-D916-473C-7FC961743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072A95-55A4-FDFE-47C4-F962CED7AC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56617F-2498-0A51-01FA-5EC3ECA32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A1309-9E72-4F25-AC83-ABED1317A593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4AADA8-35DF-255E-2DC2-33B3DB77F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1C1A39-0BEB-C217-171D-1D4695943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9C78A-3304-4BB1-B12C-3E44E5E77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167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06EE9-042D-CCA1-593E-8E38E39F5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A8D8AF-832C-F829-E09B-55374D5D8F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25279C-34D6-B73B-D495-AE6502EC3A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95E754-770B-9AC3-75CD-B14F61055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A1309-9E72-4F25-AC83-ABED1317A593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A0EE4A-2D2B-5AF7-60BF-6C82F37CA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52CD82-4FD4-76F5-0FE7-2CADF6073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9C78A-3304-4BB1-B12C-3E44E5E77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084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08751-8859-7E56-A279-C575E03F0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0EA56D-D287-707A-0F23-18A8A1D3EB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834610-E0BF-E8BD-55C6-F3E90D8239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382CC3-C285-67B9-CBF7-8E955D6BB9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2D9B2E-19D4-DC02-6ADB-7753A1F98C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B6FCD4-A2FA-1804-5510-B14FC0981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A1309-9E72-4F25-AC83-ABED1317A593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0C5499-0C7D-232C-59C9-4EE4D8C26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BFA803-25F6-EDEA-2AEB-78E425B77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9C78A-3304-4BB1-B12C-3E44E5E77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801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E820D-7AEF-BF56-24D2-AD20E80A7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358041-8921-C923-7883-D6FA9D01D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A1309-9E72-4F25-AC83-ABED1317A593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C62784-F12F-5301-D092-08B2A8F68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47CC5F-9B7E-7FBD-DC37-1ED4F8C73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9C78A-3304-4BB1-B12C-3E44E5E77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448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8856F1-5356-AA29-8A73-C58A160A6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A1309-9E72-4F25-AC83-ABED1317A593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CA146F-C6B0-1008-ADEB-04F93E714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04D6E7-01FA-22F0-F138-EECE1AAD8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9C78A-3304-4BB1-B12C-3E44E5E77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186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A494B-DB2E-89A0-16BE-C7A4442B6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DDD136-0D1C-9E71-4C9C-90150B7B3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459C08-C172-4C50-E366-4FEBA1CEFE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66094A-81F7-68B1-3159-9B66EA890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A1309-9E72-4F25-AC83-ABED1317A593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6DCA35-AEF8-4A23-80E3-6334D31D9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FC8C3A-D130-D75F-D269-2F3493356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9C78A-3304-4BB1-B12C-3E44E5E77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367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7D9C4-4E69-0C38-2D16-AD8A0C0AA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A0523E-B937-3323-42C7-96F110221E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15BB8A-5E75-CBE9-4E15-BC074D4786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3B0303-A07E-B36B-F43A-B793AD9A2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A1309-9E72-4F25-AC83-ABED1317A593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AAA252-1DFE-581E-7395-8D31A34CE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885744-CEA0-5571-3201-AFC89EA6F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9C78A-3304-4BB1-B12C-3E44E5E77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208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5849D0-9941-B59F-CA8F-783D09739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AC0934-6BC8-0D90-A4CC-88410231B1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28E0A7-DCAB-8867-A07E-DC32B25ED8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2A1309-9E72-4F25-AC83-ABED1317A593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A6A088-98E2-797B-44BF-D1D9D7F40C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4C2A45-AF86-4DA8-8270-9A965A57F3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9C78A-3304-4BB1-B12C-3E44E5E77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802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604FBA9-163F-D76C-86BD-46136BC2D9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75376" y="3816212"/>
            <a:ext cx="4992624" cy="144158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8" name="Picture 4" descr="Are there any Greek Gods of space?">
            <a:extLst>
              <a:ext uri="{FF2B5EF4-FFF2-40B4-BE49-F238E27FC236}">
                <a16:creationId xmlns:a16="http://schemas.microsoft.com/office/drawing/2014/main" id="{47A61E8C-6E57-DB51-30B7-C7EB1D6FA0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168" y="3113532"/>
            <a:ext cx="6656832" cy="3744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B1B6B36-F07B-FD17-56C7-792EF2B4C7F3}"/>
              </a:ext>
            </a:extLst>
          </p:cNvPr>
          <p:cNvSpPr/>
          <p:nvPr/>
        </p:nvSpPr>
        <p:spPr>
          <a:xfrm>
            <a:off x="1024128" y="609600"/>
            <a:ext cx="10655808" cy="22555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kern="100" dirty="0">
              <a:solidFill>
                <a:srgbClr val="0E284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en-US" sz="3200" kern="100" dirty="0">
              <a:solidFill>
                <a:srgbClr val="0E2841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4400" b="1" dirty="0"/>
              <a:t>Greek Mythology</a:t>
            </a:r>
          </a:p>
          <a:p>
            <a:pPr algn="ctr"/>
            <a:r>
              <a:rPr lang="el-GR" sz="3200" b="1" kern="100" dirty="0">
                <a:solidFill>
                  <a:schemeClr val="bg1">
                    <a:lumMod val="9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Α</a:t>
            </a:r>
            <a:r>
              <a:rPr lang="en-US" sz="3200" b="1" kern="100" dirty="0">
                <a:solidFill>
                  <a:schemeClr val="bg1">
                    <a:lumMod val="9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 original  presentation prepared by the HELLENIC CULTURE CENTRE  </a:t>
            </a:r>
            <a:r>
              <a:rPr lang="en-US" sz="32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Project EU                     21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dirty="0"/>
              <a:t> </a:t>
            </a:r>
          </a:p>
          <a:p>
            <a:pPr algn="ctr"/>
            <a:endParaRPr lang="en-US" dirty="0"/>
          </a:p>
        </p:txBody>
      </p:sp>
      <p:sp>
        <p:nvSpPr>
          <p:cNvPr id="5" name="Flowchart: Process 4">
            <a:extLst>
              <a:ext uri="{FF2B5EF4-FFF2-40B4-BE49-F238E27FC236}">
                <a16:creationId xmlns:a16="http://schemas.microsoft.com/office/drawing/2014/main" id="{4DEF4B89-9BAD-4544-491A-3843270EA898}"/>
              </a:ext>
            </a:extLst>
          </p:cNvPr>
          <p:cNvSpPr/>
          <p:nvPr/>
        </p:nvSpPr>
        <p:spPr>
          <a:xfrm>
            <a:off x="633984" y="3255264"/>
            <a:ext cx="4620768" cy="3602736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E591A0-4C35-82FF-570A-78832B9FD7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0104" y="3113532"/>
            <a:ext cx="5535168" cy="3744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050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6236B-3D9A-7205-5558-0899B245E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Greek Mythology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3B38CC-5840-4021-69F0-326AE148608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b="0" i="0" dirty="0">
                <a:solidFill>
                  <a:srgbClr val="474747"/>
                </a:solidFill>
                <a:effectLst/>
                <a:latin typeface="Google Sans"/>
              </a:rPr>
              <a:t>The basics of Greek mythology are </a:t>
            </a:r>
            <a:r>
              <a:rPr lang="en-US" b="0" i="0" dirty="0">
                <a:solidFill>
                  <a:srgbClr val="040C28"/>
                </a:solidFill>
                <a:effectLst/>
                <a:latin typeface="Google Sans"/>
              </a:rPr>
              <a:t>the gods and goddesses and their mythical history</a:t>
            </a:r>
            <a:r>
              <a:rPr lang="en-US" b="0" i="0" dirty="0">
                <a:solidFill>
                  <a:srgbClr val="474747"/>
                </a:solidFill>
                <a:effectLst/>
                <a:latin typeface="Google Sans"/>
              </a:rPr>
              <a:t>. </a:t>
            </a:r>
          </a:p>
          <a:p>
            <a:r>
              <a:rPr lang="en-US" b="0" i="0" dirty="0">
                <a:solidFill>
                  <a:srgbClr val="474747"/>
                </a:solidFill>
                <a:effectLst/>
                <a:latin typeface="Google Sans"/>
              </a:rPr>
              <a:t>The stories found in Greek mythology are colorful, allegorical, and include moral lessons for those who want them </a:t>
            </a:r>
          </a:p>
          <a:p>
            <a:r>
              <a:rPr lang="en-US" b="0" i="0" dirty="0">
                <a:solidFill>
                  <a:srgbClr val="474747"/>
                </a:solidFill>
                <a:effectLst/>
                <a:latin typeface="Google Sans"/>
              </a:rPr>
              <a:t>They include human truths and the basics of western culture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CEFC6E9-08EB-0983-27EF-1ACDAF60402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1926336"/>
            <a:ext cx="6019800" cy="4931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94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B85F8-ECB4-9CB0-1E33-EAEA730B8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The </a:t>
            </a:r>
            <a:r>
              <a:rPr lang="en-US" dirty="0" err="1">
                <a:solidFill>
                  <a:srgbClr val="0070C0"/>
                </a:solidFill>
              </a:rPr>
              <a:t>Olumpians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8B9FF2-FBA0-3A0A-21BD-000F2EFC8C2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0" i="0" dirty="0">
                <a:solidFill>
                  <a:srgbClr val="474747"/>
                </a:solidFill>
                <a:effectLst/>
                <a:latin typeface="Google Sans"/>
              </a:rPr>
              <a:t>In ancient Greek religion and mythology, there were 12 gods called </a:t>
            </a:r>
            <a:r>
              <a:rPr lang="en-US" b="0" i="0" dirty="0">
                <a:solidFill>
                  <a:srgbClr val="040C28"/>
                </a:solidFill>
                <a:effectLst/>
                <a:latin typeface="Google Sans"/>
              </a:rPr>
              <a:t>Zeus, Hera, Poseidon, Demeter, Athena, Apollo, Artemis, Ares, Hephaestus, Aphrodite, Hermes, and either Hestia or Dionysus</a:t>
            </a:r>
            <a:r>
              <a:rPr lang="en-US" b="0" i="0" dirty="0">
                <a:solidFill>
                  <a:srgbClr val="474747"/>
                </a:solidFill>
                <a:effectLst/>
                <a:latin typeface="Google Sans"/>
              </a:rPr>
              <a:t>. </a:t>
            </a:r>
          </a:p>
          <a:p>
            <a:r>
              <a:rPr lang="en-US" b="0" i="0" dirty="0">
                <a:solidFill>
                  <a:srgbClr val="474747"/>
                </a:solidFill>
                <a:effectLst/>
                <a:latin typeface="Google Sans"/>
              </a:rPr>
              <a:t>They were called 'Olympians' because they lived in Mount Olympus. </a:t>
            </a:r>
          </a:p>
          <a:p>
            <a:r>
              <a:rPr lang="en-US" b="0" i="0" dirty="0">
                <a:solidFill>
                  <a:srgbClr val="474747"/>
                </a:solidFill>
                <a:effectLst/>
                <a:latin typeface="Google Sans"/>
              </a:rPr>
              <a:t>They were immortal but looked and behaved like humans.</a:t>
            </a:r>
            <a:endParaRPr lang="en-US" dirty="0"/>
          </a:p>
        </p:txBody>
      </p:sp>
      <p:pic>
        <p:nvPicPr>
          <p:cNvPr id="1026" name="Picture 2" descr="THE OLYMPIANS - Gods of the Greek Mythology - historified">
            <a:extLst>
              <a:ext uri="{FF2B5EF4-FFF2-40B4-BE49-F238E27FC236}">
                <a16:creationId xmlns:a16="http://schemas.microsoft.com/office/drawing/2014/main" id="{24EAFC44-8135-212E-81C4-0698CE90FE8D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5625"/>
            <a:ext cx="6019800" cy="3717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3488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5BE30-7B10-7A71-A3C9-B24EC78FD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The Olympians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2E67A-72AA-BC4E-4835-CE1ACB759DE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The twelve main Olympians are:</a:t>
            </a:r>
          </a:p>
          <a:p>
            <a:endParaRPr lang="en-US" dirty="0"/>
          </a:p>
          <a:p>
            <a:r>
              <a:rPr lang="en-US" dirty="0"/>
              <a:t>Zeus (Jupiter, in Roman mythology): the king of all the gods (and father to many) and god of weather, law and fate</a:t>
            </a:r>
          </a:p>
          <a:p>
            <a:r>
              <a:rPr lang="en-US" dirty="0"/>
              <a:t>Hera (Juno): the queen of the gods and goddess of women and marriage</a:t>
            </a:r>
          </a:p>
          <a:p>
            <a:r>
              <a:rPr lang="en-US" dirty="0"/>
              <a:t>Aphrodite (Venus): goddess of beauty and love</a:t>
            </a:r>
          </a:p>
          <a:p>
            <a:r>
              <a:rPr lang="en-US" dirty="0"/>
              <a:t>Apollo (Apollo): god of prophesy, music and poetry and knowledge</a:t>
            </a:r>
          </a:p>
          <a:p>
            <a:r>
              <a:rPr lang="en-US" dirty="0"/>
              <a:t>Ares (Mars): god of war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E6B2D3D-7912-475F-4A2F-A09B2C5C2FE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511584"/>
            <a:ext cx="6019800" cy="381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09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86152-DB2A-F080-23D0-C9C407754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The Olympians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520742-6DBD-132B-441D-F1FD0F22507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Artemis (Diana): goddess of hunting, animals and childbirth</a:t>
            </a:r>
          </a:p>
          <a:p>
            <a:r>
              <a:rPr lang="en-US" dirty="0"/>
              <a:t>Athena (Minerva): goddess of wisdom and defense</a:t>
            </a:r>
          </a:p>
          <a:p>
            <a:r>
              <a:rPr lang="en-US" dirty="0"/>
              <a:t>Demeter (Ceres): goddess of agriculture and grain</a:t>
            </a:r>
          </a:p>
          <a:p>
            <a:r>
              <a:rPr lang="en-US" dirty="0"/>
              <a:t>Dionysus (Bacchus): god of wine, pleasure and festivity</a:t>
            </a:r>
          </a:p>
          <a:p>
            <a:r>
              <a:rPr lang="en-US" dirty="0"/>
              <a:t>Hephaestus (Vulcan): god of fire, metalworking and sculpture</a:t>
            </a:r>
          </a:p>
          <a:p>
            <a:r>
              <a:rPr lang="en-US" dirty="0"/>
              <a:t>Hermes (Mercury): god of travel, hospitality and trade and Zeus’s personal messenger</a:t>
            </a:r>
          </a:p>
          <a:p>
            <a:r>
              <a:rPr lang="en-US" dirty="0"/>
              <a:t>Poseidon (Neptune): god of the sea</a:t>
            </a:r>
          </a:p>
          <a:p>
            <a:endParaRPr lang="en-US" dirty="0"/>
          </a:p>
        </p:txBody>
      </p:sp>
      <p:pic>
        <p:nvPicPr>
          <p:cNvPr id="2050" name="Picture 2" descr="GREEK GODS - GREEK GODS updated their cover photo. | Facebook">
            <a:extLst>
              <a:ext uri="{FF2B5EF4-FFF2-40B4-BE49-F238E27FC236}">
                <a16:creationId xmlns:a16="http://schemas.microsoft.com/office/drawing/2014/main" id="{5D9850D8-7213-E72F-FB6A-CDB4EA49F6D3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90688"/>
            <a:ext cx="6019801" cy="2929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6693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71A6D-D7F6-1C64-FA1F-F3C7C6BC6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Other heroes, men and women are just as significant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3BD148-B0C2-045E-3583-F908A30BF2B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Heracles, the adventurer who performed 12 impossible labors for King Eurystheus </a:t>
            </a:r>
          </a:p>
          <a:p>
            <a:r>
              <a:rPr lang="en-US" dirty="0"/>
              <a:t>Pandora, the first woman, whose curiosity brought evil to mankind; </a:t>
            </a:r>
          </a:p>
          <a:p>
            <a:r>
              <a:rPr lang="en-US" dirty="0"/>
              <a:t>Pygmalion, the king who fell in love with an ivory statue;</a:t>
            </a:r>
          </a:p>
          <a:p>
            <a:r>
              <a:rPr lang="en-US" dirty="0"/>
              <a:t> Arachne, the weaver who was turned into a spider for her arrogance;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5D965C-2F63-428E-F90A-91D56383AF9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handsome Trojan prince Ganymede who became the cupbearer for the gods; </a:t>
            </a:r>
          </a:p>
          <a:p>
            <a:r>
              <a:rPr lang="en-US" dirty="0"/>
              <a:t>Midas, the king with the golden touch; </a:t>
            </a:r>
          </a:p>
          <a:p>
            <a:r>
              <a:rPr lang="en-US" dirty="0"/>
              <a:t>Narcissus, the young man who fell in love with his own reflection;</a:t>
            </a:r>
          </a:p>
          <a:p>
            <a:r>
              <a:rPr lang="en-US" dirty="0"/>
              <a:t>Kratos, a god of strength and power</a:t>
            </a:r>
          </a:p>
        </p:txBody>
      </p:sp>
    </p:spTree>
    <p:extLst>
      <p:ext uri="{BB962C8B-B14F-4D97-AF65-F5344CB8AC3E}">
        <p14:creationId xmlns:p14="http://schemas.microsoft.com/office/powerpoint/2010/main" val="17564517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390</Words>
  <Application>Microsoft Office PowerPoint</Application>
  <PresentationFormat>Widescreen</PresentationFormat>
  <Paragraphs>38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Aptos</vt:lpstr>
      <vt:lpstr>Arial</vt:lpstr>
      <vt:lpstr>Calibri</vt:lpstr>
      <vt:lpstr>Calibri Light</vt:lpstr>
      <vt:lpstr>Google Sans</vt:lpstr>
      <vt:lpstr>Office Theme</vt:lpstr>
      <vt:lpstr>PowerPoint Presentation</vt:lpstr>
      <vt:lpstr>Greek Mythology </vt:lpstr>
      <vt:lpstr>The Olumpians</vt:lpstr>
      <vt:lpstr>The Olympians</vt:lpstr>
      <vt:lpstr>The Olympians</vt:lpstr>
      <vt:lpstr>Other heroes, men and women are just as significant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Ifigenia Georgiadou</dc:creator>
  <cp:lastModifiedBy>Ifigenia Georgiadou</cp:lastModifiedBy>
  <cp:revision>3</cp:revision>
  <dcterms:created xsi:type="dcterms:W3CDTF">2025-02-23T01:13:49Z</dcterms:created>
  <dcterms:modified xsi:type="dcterms:W3CDTF">2025-02-23T03:03:24Z</dcterms:modified>
</cp:coreProperties>
</file>