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notesMasterIdLst>
    <p:notesMasterId r:id="rId10"/>
  </p:notesMasterIdLst>
  <p:sldIdLst>
    <p:sldId id="256" r:id="rId4"/>
    <p:sldId id="257" r:id="rId5"/>
    <p:sldId id="258" r:id="rId6"/>
    <p:sldId id="259" r:id="rId7"/>
    <p:sldId id="260" r:id="rId8"/>
    <p:sldId id="261" r:id="rId9"/>
  </p:sldIdLst>
  <p:sldSz cx="10080625" cy="7559675"/>
  <p:notesSz cx="7559675" cy="10691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7" d="100"/>
          <a:sy n="57" d="100"/>
        </p:scale>
        <p:origin x="137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96" name="PlaceHolder 1"/>
          <p:cNvSpPr>
            <a:spLocks noGrp="1" noRot="1" noChangeAspect="1"/>
          </p:cNvSpPr>
          <p:nvPr>
            <p:ph type="sldImg"/>
          </p:nvPr>
        </p:nvSpPr>
        <p:spPr>
          <a:xfrm>
            <a:off x="216000" y="812520"/>
            <a:ext cx="7127280" cy="4008960"/>
          </a:xfrm>
          <a:prstGeom prst="rect">
            <a:avLst/>
          </a:prstGeom>
        </p:spPr>
        <p:txBody>
          <a:bodyPr lIns="0" tIns="0" rIns="0" bIns="0" anchor="ctr">
            <a:noAutofit/>
          </a:bodyPr>
          <a:lstStyle/>
          <a:p>
            <a:pPr algn="ctr"/>
            <a:r>
              <a:rPr lang="en-GB" sz="4400" b="0" strike="noStrike" spc="-1">
                <a:latin typeface="Arial"/>
              </a:rPr>
              <a:t>Click to move the slide</a:t>
            </a:r>
          </a:p>
        </p:txBody>
      </p:sp>
      <p:sp>
        <p:nvSpPr>
          <p:cNvPr id="197" name="PlaceHolder 2"/>
          <p:cNvSpPr>
            <a:spLocks noGrp="1"/>
          </p:cNvSpPr>
          <p:nvPr>
            <p:ph type="body"/>
          </p:nvPr>
        </p:nvSpPr>
        <p:spPr>
          <a:xfrm>
            <a:off x="756000" y="5078520"/>
            <a:ext cx="6047640" cy="4811040"/>
          </a:xfrm>
          <a:prstGeom prst="rect">
            <a:avLst/>
          </a:prstGeom>
        </p:spPr>
        <p:txBody>
          <a:bodyPr lIns="0" tIns="0" rIns="0" bIns="0">
            <a:noAutofit/>
          </a:bodyPr>
          <a:lstStyle/>
          <a:p>
            <a:r>
              <a:rPr lang="en-GB" sz="2000" b="0" strike="noStrike" spc="-1">
                <a:latin typeface="Arial"/>
              </a:rPr>
              <a:t>Click to edit the notes' format</a:t>
            </a:r>
          </a:p>
        </p:txBody>
      </p:sp>
      <p:sp>
        <p:nvSpPr>
          <p:cNvPr id="198" name="PlaceHolder 3"/>
          <p:cNvSpPr>
            <a:spLocks noGrp="1"/>
          </p:cNvSpPr>
          <p:nvPr>
            <p:ph type="hdr"/>
          </p:nvPr>
        </p:nvSpPr>
        <p:spPr>
          <a:xfrm>
            <a:off x="0" y="0"/>
            <a:ext cx="3280680" cy="534240"/>
          </a:xfrm>
          <a:prstGeom prst="rect">
            <a:avLst/>
          </a:prstGeom>
        </p:spPr>
        <p:txBody>
          <a:bodyPr lIns="0" tIns="0" rIns="0" bIns="0">
            <a:noAutofit/>
          </a:bodyPr>
          <a:lstStyle/>
          <a:p>
            <a:r>
              <a:rPr lang="en-GB" sz="1400" b="0" strike="noStrike" spc="-1">
                <a:latin typeface="Times New Roman"/>
              </a:rPr>
              <a:t>&lt;header&gt;</a:t>
            </a:r>
          </a:p>
        </p:txBody>
      </p:sp>
      <p:sp>
        <p:nvSpPr>
          <p:cNvPr id="199" name="PlaceHolder 4"/>
          <p:cNvSpPr>
            <a:spLocks noGrp="1"/>
          </p:cNvSpPr>
          <p:nvPr>
            <p:ph type="dt"/>
          </p:nvPr>
        </p:nvSpPr>
        <p:spPr>
          <a:xfrm>
            <a:off x="4278960" y="0"/>
            <a:ext cx="3280680" cy="534240"/>
          </a:xfrm>
          <a:prstGeom prst="rect">
            <a:avLst/>
          </a:prstGeom>
        </p:spPr>
        <p:txBody>
          <a:bodyPr lIns="0" tIns="0" rIns="0" bIns="0">
            <a:noAutofit/>
          </a:bodyPr>
          <a:lstStyle/>
          <a:p>
            <a:pPr algn="r"/>
            <a:r>
              <a:rPr lang="en-GB" sz="1400" b="0" strike="noStrike" spc="-1">
                <a:latin typeface="Times New Roman"/>
              </a:rPr>
              <a:t>&lt;date/time&gt;</a:t>
            </a:r>
          </a:p>
        </p:txBody>
      </p:sp>
      <p:sp>
        <p:nvSpPr>
          <p:cNvPr id="200" name="PlaceHolder 5"/>
          <p:cNvSpPr>
            <a:spLocks noGrp="1"/>
          </p:cNvSpPr>
          <p:nvPr>
            <p:ph type="ftr"/>
          </p:nvPr>
        </p:nvSpPr>
        <p:spPr>
          <a:xfrm>
            <a:off x="0" y="10157400"/>
            <a:ext cx="3280680" cy="534240"/>
          </a:xfrm>
          <a:prstGeom prst="rect">
            <a:avLst/>
          </a:prstGeom>
        </p:spPr>
        <p:txBody>
          <a:bodyPr lIns="0" tIns="0" rIns="0" bIns="0" anchor="b">
            <a:noAutofit/>
          </a:bodyPr>
          <a:lstStyle/>
          <a:p>
            <a:r>
              <a:rPr lang="en-GB" sz="1400" b="0" strike="noStrike" spc="-1">
                <a:latin typeface="Times New Roman"/>
              </a:rPr>
              <a:t>&lt;footer&gt;</a:t>
            </a:r>
          </a:p>
        </p:txBody>
      </p:sp>
      <p:sp>
        <p:nvSpPr>
          <p:cNvPr id="201" name="PlaceHolder 6"/>
          <p:cNvSpPr>
            <a:spLocks noGrp="1"/>
          </p:cNvSpPr>
          <p:nvPr>
            <p:ph type="sldNum"/>
          </p:nvPr>
        </p:nvSpPr>
        <p:spPr>
          <a:xfrm>
            <a:off x="4278960" y="10157400"/>
            <a:ext cx="3280680" cy="534240"/>
          </a:xfrm>
          <a:prstGeom prst="rect">
            <a:avLst/>
          </a:prstGeom>
        </p:spPr>
        <p:txBody>
          <a:bodyPr lIns="0" tIns="0" rIns="0" bIns="0" anchor="b">
            <a:noAutofit/>
          </a:bodyPr>
          <a:lstStyle/>
          <a:p>
            <a:pPr algn="r"/>
            <a:fld id="{6DDF6AC6-438E-445B-A94E-59FB9AB2DB0F}" type="slidenum">
              <a:rPr lang="en-GB" sz="1400" b="0" strike="noStrike" spc="-1">
                <a:latin typeface="Times New Roman"/>
              </a:rPr>
              <a:t>‹#›</a:t>
            </a:fld>
            <a:endParaRPr lang="en-GB" sz="1400" b="0" strike="noStrike" spc="-1">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PlaceHolder 1"/>
          <p:cNvSpPr>
            <a:spLocks noGrp="1" noRot="1" noChangeAspect="1"/>
          </p:cNvSpPr>
          <p:nvPr>
            <p:ph type="sldImg"/>
          </p:nvPr>
        </p:nvSpPr>
        <p:spPr>
          <a:xfrm>
            <a:off x="1106488" y="812800"/>
            <a:ext cx="5345112" cy="4008438"/>
          </a:xfrm>
          <a:prstGeom prst="rect">
            <a:avLst/>
          </a:prstGeom>
        </p:spPr>
      </p:sp>
      <p:sp>
        <p:nvSpPr>
          <p:cNvPr id="237" name="PlaceHolder 2"/>
          <p:cNvSpPr>
            <a:spLocks noGrp="1"/>
          </p:cNvSpPr>
          <p:nvPr>
            <p:ph type="body"/>
          </p:nvPr>
        </p:nvSpPr>
        <p:spPr>
          <a:xfrm>
            <a:off x="756000" y="5078520"/>
            <a:ext cx="6046920" cy="4811040"/>
          </a:xfrm>
          <a:prstGeom prst="rect">
            <a:avLst/>
          </a:prstGeom>
        </p:spPr>
        <p:txBody>
          <a:bodyPr lIns="0" tIns="0" rIns="0" bIns="0">
            <a:spAutoFit/>
          </a:bodyPr>
          <a:lstStyle/>
          <a:p>
            <a:pPr marL="216000" indent="-215640">
              <a:lnSpc>
                <a:spcPct val="100000"/>
              </a:lnSpc>
            </a:pPr>
            <a:r>
              <a:rPr lang="en-GB" sz="1600" b="0" strike="noStrike" spc="-1">
                <a:latin typeface="Arial"/>
              </a:rPr>
              <a:t>The Atlantis was a huge island, the size of a continent, as the ancient Libya (half of Africa) and/or Asia. They were a prosperous land that worshipped the god Poseidon mostly. But they beicame arrogant, a big Thalassocracy that hungered for conquest. They were eventually stopped by the forces of Athens and then, having angered the Gods, were punished with destruction, the whole land being swallowed by the sea in one day and one night.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PlaceHolder 1"/>
          <p:cNvSpPr>
            <a:spLocks noGrp="1" noRot="1" noChangeAspect="1"/>
          </p:cNvSpPr>
          <p:nvPr>
            <p:ph type="sldImg"/>
          </p:nvPr>
        </p:nvSpPr>
        <p:spPr>
          <a:xfrm>
            <a:off x="1106640" y="812520"/>
            <a:ext cx="5345280" cy="4008240"/>
          </a:xfrm>
          <a:prstGeom prst="rect">
            <a:avLst/>
          </a:prstGeom>
        </p:spPr>
      </p:sp>
      <p:sp>
        <p:nvSpPr>
          <p:cNvPr id="239" name="PlaceHolder 2"/>
          <p:cNvSpPr>
            <a:spLocks noGrp="1"/>
          </p:cNvSpPr>
          <p:nvPr>
            <p:ph type="body"/>
          </p:nvPr>
        </p:nvSpPr>
        <p:spPr>
          <a:xfrm>
            <a:off x="756000" y="5078520"/>
            <a:ext cx="6046920" cy="4811040"/>
          </a:xfrm>
          <a:prstGeom prst="rect">
            <a:avLst/>
          </a:prstGeom>
        </p:spPr>
        <p:txBody>
          <a:bodyPr lIns="0" tIns="0" rIns="0" bIns="0">
            <a:spAutoFit/>
          </a:bodyPr>
          <a:lstStyle/>
          <a:p>
            <a:pPr marL="216000" indent="-215640">
              <a:lnSpc>
                <a:spcPct val="100000"/>
              </a:lnSpc>
            </a:pPr>
            <a:r>
              <a:rPr lang="en-GB" sz="1600" b="0" strike="noStrike" spc="-1">
                <a:latin typeface="Arial"/>
              </a:rPr>
              <a:t>+ Hubris harboured many other definitions:</a:t>
            </a:r>
          </a:p>
          <a:p>
            <a:pPr marL="216000" indent="-215640">
              <a:lnSpc>
                <a:spcPct val="100000"/>
              </a:lnSpc>
            </a:pPr>
            <a:r>
              <a:rPr lang="en-GB" sz="1600" b="0" strike="noStrike" spc="-1">
                <a:latin typeface="Arial"/>
              </a:rPr>
              <a:t>Used as an accusation of harassment, sexual assault, shaming someone in legal language ever since ancient Greece. </a:t>
            </a:r>
          </a:p>
          <a:p>
            <a:pPr marL="216000" indent="-215640">
              <a:lnSpc>
                <a:spcPct val="100000"/>
              </a:lnSpc>
            </a:pPr>
            <a:endParaRPr lang="en-GB" sz="1600" b="0" strike="noStrike" spc="-1">
              <a:latin typeface="Arial"/>
            </a:endParaRPr>
          </a:p>
          <a:p>
            <a:pPr marL="216000" indent="-215640">
              <a:lnSpc>
                <a:spcPct val="100000"/>
              </a:lnSpc>
            </a:pPr>
            <a:endParaRPr lang="en-GB" sz="1600" b="0" strike="noStrike" spc="-1">
              <a:latin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 name="PlaceHolder 1"/>
          <p:cNvSpPr>
            <a:spLocks noGrp="1" noRot="1" noChangeAspect="1"/>
          </p:cNvSpPr>
          <p:nvPr>
            <p:ph type="sldImg"/>
          </p:nvPr>
        </p:nvSpPr>
        <p:spPr>
          <a:xfrm>
            <a:off x="1106640" y="812520"/>
            <a:ext cx="5345280" cy="4008240"/>
          </a:xfrm>
          <a:prstGeom prst="rect">
            <a:avLst/>
          </a:prstGeom>
        </p:spPr>
      </p:sp>
      <p:sp>
        <p:nvSpPr>
          <p:cNvPr id="241" name="PlaceHolder 2"/>
          <p:cNvSpPr>
            <a:spLocks noGrp="1"/>
          </p:cNvSpPr>
          <p:nvPr>
            <p:ph type="body"/>
          </p:nvPr>
        </p:nvSpPr>
        <p:spPr>
          <a:xfrm>
            <a:off x="756000" y="5078520"/>
            <a:ext cx="6046920" cy="4811040"/>
          </a:xfrm>
          <a:prstGeom prst="rect">
            <a:avLst/>
          </a:prstGeom>
        </p:spPr>
        <p:txBody>
          <a:bodyPr lIns="0" tIns="0" rIns="0" bIns="0">
            <a:spAutoFit/>
          </a:bodyPr>
          <a:lstStyle/>
          <a:p>
            <a:pPr marL="216000" indent="-215640">
              <a:lnSpc>
                <a:spcPct val="100000"/>
              </a:lnSpc>
            </a:pPr>
            <a:r>
              <a:rPr lang="en-GB" sz="1100" b="0" strike="noStrike" spc="-1">
                <a:solidFill>
                  <a:srgbClr val="000000"/>
                </a:solidFill>
                <a:latin typeface="Calibri"/>
                <a:ea typeface="Microsoft YaHei"/>
              </a:rPr>
              <a:t>THE </a:t>
            </a:r>
            <a:r>
              <a:rPr lang="en-GB" sz="1100" b="1" strike="noStrike" spc="-1">
                <a:solidFill>
                  <a:srgbClr val="000000"/>
                </a:solidFill>
                <a:latin typeface="Calibri"/>
                <a:ea typeface="Microsoft YaHei"/>
              </a:rPr>
              <a:t>STONES</a:t>
            </a:r>
            <a:r>
              <a:rPr lang="en-GB" sz="1100" b="0" strike="noStrike" spc="-1">
                <a:solidFill>
                  <a:srgbClr val="000000"/>
                </a:solidFill>
                <a:latin typeface="Calibri"/>
                <a:ea typeface="Microsoft YaHei"/>
              </a:rPr>
              <a:t> THAT THEY NEEDED FOR THIS REASON, THEY EXTRACTED THEM FROM THE MINES THAT </a:t>
            </a:r>
            <a:r>
              <a:rPr lang="en-GB" sz="1100" b="1" strike="noStrike" spc="-1">
                <a:solidFill>
                  <a:srgbClr val="000000"/>
                </a:solidFill>
                <a:latin typeface="Calibri"/>
                <a:ea typeface="Microsoft YaHei"/>
              </a:rPr>
              <a:t>EXISTED IN THE CENTER OF THE ISLAND AS WELL AS THE MAIN LAND ZONES</a:t>
            </a:r>
            <a:r>
              <a:rPr lang="en-GB" sz="1100" b="0" strike="noStrike" spc="-1">
                <a:solidFill>
                  <a:srgbClr val="000000"/>
                </a:solidFill>
                <a:latin typeface="Calibri"/>
                <a:ea typeface="Microsoft YaHei"/>
              </a:rPr>
              <a:t> THAT WERE AROUND IT, SOME WERE </a:t>
            </a:r>
            <a:r>
              <a:rPr lang="en-GB" sz="1100" b="1" strike="noStrike" spc="-1">
                <a:solidFill>
                  <a:srgbClr val="000000"/>
                </a:solidFill>
                <a:latin typeface="Calibri"/>
                <a:ea typeface="Microsoft YaHei"/>
              </a:rPr>
              <a:t>WHITE</a:t>
            </a:r>
            <a:r>
              <a:rPr lang="en-GB" sz="1100" b="0" strike="noStrike" spc="-1">
                <a:solidFill>
                  <a:srgbClr val="000000"/>
                </a:solidFill>
                <a:latin typeface="Calibri"/>
                <a:ea typeface="Microsoft YaHei"/>
              </a:rPr>
              <a:t>, SOME </a:t>
            </a:r>
            <a:r>
              <a:rPr lang="en-GB" sz="1100" b="1" strike="noStrike" spc="-1">
                <a:solidFill>
                  <a:srgbClr val="000000"/>
                </a:solidFill>
                <a:latin typeface="Calibri"/>
                <a:ea typeface="Microsoft YaHei"/>
              </a:rPr>
              <a:t>BLACK</a:t>
            </a:r>
            <a:r>
              <a:rPr lang="en-GB" sz="1100" b="0" strike="noStrike" spc="-1">
                <a:solidFill>
                  <a:srgbClr val="000000"/>
                </a:solidFill>
                <a:latin typeface="Calibri"/>
                <a:ea typeface="Microsoft YaHei"/>
              </a:rPr>
              <a:t> AND SOME </a:t>
            </a:r>
            <a:r>
              <a:rPr lang="en-GB" sz="1100" b="1" strike="noStrike" spc="-1">
                <a:solidFill>
                  <a:srgbClr val="000000"/>
                </a:solidFill>
                <a:latin typeface="Calibri"/>
                <a:ea typeface="Microsoft YaHei"/>
              </a:rPr>
              <a:t>RED</a:t>
            </a:r>
            <a:r>
              <a:rPr lang="en-GB" sz="1100" b="0" strike="noStrike" spc="-1">
                <a:solidFill>
                  <a:srgbClr val="000000"/>
                </a:solidFill>
                <a:latin typeface="Calibri"/>
                <a:ea typeface="Microsoft YaHei"/>
              </a:rPr>
              <a:t>.</a:t>
            </a:r>
            <a:endParaRPr lang="en-GB" sz="1100" b="0" strike="noStrike" spc="-1">
              <a:latin typeface="Arial"/>
            </a:endParaRPr>
          </a:p>
          <a:p>
            <a:pPr marL="216000" indent="-215640">
              <a:lnSpc>
                <a:spcPct val="100000"/>
              </a:lnSpc>
            </a:pPr>
            <a:endParaRPr lang="en-GB" sz="1100" b="0" strike="noStrike" spc="-1">
              <a:latin typeface="Arial"/>
            </a:endParaRPr>
          </a:p>
          <a:p>
            <a:pPr marL="216000" indent="-215640">
              <a:lnSpc>
                <a:spcPct val="100000"/>
              </a:lnSpc>
            </a:pPr>
            <a:r>
              <a:rPr lang="en-GB" sz="1100" b="0" strike="noStrike" spc="-1">
                <a:solidFill>
                  <a:srgbClr val="000000"/>
                </a:solidFill>
                <a:latin typeface="Calibri"/>
                <a:ea typeface="Microsoft YaHei"/>
              </a:rPr>
              <a:t>THEN HE RICHLY ADORNED, AS THE GOD HE WAS, </a:t>
            </a:r>
            <a:r>
              <a:rPr lang="en-GB" sz="1100" b="1" strike="noStrike" spc="-1">
                <a:solidFill>
                  <a:srgbClr val="000000"/>
                </a:solidFill>
                <a:latin typeface="Calibri"/>
                <a:ea typeface="Microsoft YaHei"/>
              </a:rPr>
              <a:t>THE SMALL CENTRAL ISLAND</a:t>
            </a:r>
            <a:r>
              <a:rPr lang="en-GB" sz="1100" b="0" strike="noStrike" spc="-1">
                <a:solidFill>
                  <a:srgbClr val="000000"/>
                </a:solidFill>
                <a:latin typeface="Calibri"/>
                <a:ea typeface="Microsoft YaHei"/>
              </a:rPr>
              <a:t> AFTER BRINGING FROM WITHIN THE EARTH TWO KINDS OF </a:t>
            </a:r>
            <a:r>
              <a:rPr lang="en-GB" sz="1100" b="1" strike="noStrike" spc="-1">
                <a:solidFill>
                  <a:srgbClr val="000000"/>
                </a:solidFill>
                <a:latin typeface="Calibri"/>
                <a:ea typeface="Microsoft YaHei"/>
              </a:rPr>
              <a:t>WATER,</a:t>
            </a:r>
            <a:r>
              <a:rPr lang="en-GB" sz="1100" b="0" strike="noStrike" spc="-1">
                <a:solidFill>
                  <a:srgbClr val="000000"/>
                </a:solidFill>
                <a:latin typeface="Calibri"/>
                <a:ea typeface="Microsoft YaHei"/>
              </a:rPr>
              <a:t> ONE </a:t>
            </a:r>
            <a:r>
              <a:rPr lang="en-GB" sz="1100" b="1" strike="noStrike" spc="-1">
                <a:solidFill>
                  <a:srgbClr val="000000"/>
                </a:solidFill>
                <a:latin typeface="Calibri"/>
                <a:ea typeface="Microsoft YaHei"/>
              </a:rPr>
              <a:t>HOT</a:t>
            </a:r>
            <a:r>
              <a:rPr lang="en-GB" sz="1100" b="0" strike="noStrike" spc="-1">
                <a:solidFill>
                  <a:srgbClr val="000000"/>
                </a:solidFill>
                <a:latin typeface="Calibri"/>
                <a:ea typeface="Microsoft YaHei"/>
              </a:rPr>
              <a:t> AND THE OTHER </a:t>
            </a:r>
            <a:r>
              <a:rPr lang="en-GB" sz="1100" b="1" strike="noStrike" spc="-1">
                <a:solidFill>
                  <a:srgbClr val="000000"/>
                </a:solidFill>
                <a:latin typeface="Calibri"/>
                <a:ea typeface="Microsoft YaHei"/>
              </a:rPr>
              <a:t>COLD</a:t>
            </a:r>
            <a:r>
              <a:rPr lang="en-GB" sz="1100" b="0" strike="noStrike" spc="-1">
                <a:solidFill>
                  <a:srgbClr val="000000"/>
                </a:solidFill>
                <a:latin typeface="Calibri"/>
                <a:ea typeface="Microsoft YaHei"/>
              </a:rPr>
              <a:t>, THAT WAS FLOWING FROM A FOUNTAIN … THE FOUNTAINS THAT HAD COLD AND HOT WATER WERE ABUNDANT AND WITH THEIR </a:t>
            </a:r>
            <a:r>
              <a:rPr lang="en-GB" sz="1100" b="1" strike="noStrike" spc="-1">
                <a:solidFill>
                  <a:srgbClr val="000000"/>
                </a:solidFill>
                <a:latin typeface="Calibri"/>
                <a:ea typeface="Microsoft YaHei"/>
              </a:rPr>
              <a:t>RICH</a:t>
            </a:r>
            <a:r>
              <a:rPr lang="en-GB" sz="1100" b="0" strike="noStrike" spc="-1">
                <a:solidFill>
                  <a:srgbClr val="000000"/>
                </a:solidFill>
                <a:latin typeface="Calibri"/>
                <a:ea typeface="Microsoft YaHei"/>
              </a:rPr>
              <a:t> AND </a:t>
            </a:r>
            <a:r>
              <a:rPr lang="en-GB" sz="1100" b="1" strike="noStrike" spc="-1">
                <a:solidFill>
                  <a:srgbClr val="000000"/>
                </a:solidFill>
                <a:latin typeface="Calibri"/>
                <a:ea typeface="Microsoft YaHei"/>
              </a:rPr>
              <a:t>HEALING WATER</a:t>
            </a:r>
            <a:r>
              <a:rPr lang="en-GB" sz="1100" b="0" strike="noStrike" spc="-1">
                <a:solidFill>
                  <a:srgbClr val="000000"/>
                </a:solidFill>
                <a:latin typeface="Calibri"/>
                <a:ea typeface="Microsoft YaHei"/>
              </a:rPr>
              <a:t> THEY WERE SERVING THE INHABITANTS ESPECIALLY IN THE MIDDLE OF THE ISLAND …</a:t>
            </a:r>
            <a:endParaRPr lang="en-GB" sz="1100" b="0" strike="noStrike" spc="-1">
              <a:latin typeface="Arial"/>
            </a:endParaRPr>
          </a:p>
          <a:p>
            <a:pPr marL="216000" indent="-215640">
              <a:lnSpc>
                <a:spcPct val="100000"/>
              </a:lnSpc>
            </a:pPr>
            <a:endParaRPr lang="en-GB" sz="1100" b="0" strike="noStrike" spc="-1">
              <a:latin typeface="Arial"/>
            </a:endParaRPr>
          </a:p>
          <a:p>
            <a:pPr marL="216000" indent="-215640">
              <a:lnSpc>
                <a:spcPct val="100000"/>
              </a:lnSpc>
            </a:pPr>
            <a:r>
              <a:rPr lang="en-GB" sz="1100" b="0" strike="noStrike" spc="-1">
                <a:solidFill>
                  <a:srgbClr val="000000"/>
                </a:solidFill>
                <a:latin typeface="Calibri"/>
                <a:ea typeface="Microsoft YaHei"/>
              </a:rPr>
              <a:t>EACH OF THE </a:t>
            </a:r>
            <a:r>
              <a:rPr lang="en-GB" sz="1100" b="1" strike="noStrike" spc="-1">
                <a:solidFill>
                  <a:srgbClr val="000000"/>
                </a:solidFill>
                <a:latin typeface="Calibri"/>
                <a:ea typeface="Microsoft YaHei"/>
              </a:rPr>
              <a:t>TEN KINGS</a:t>
            </a:r>
            <a:r>
              <a:rPr lang="en-GB" sz="1100" b="0" strike="noStrike" spc="-1">
                <a:solidFill>
                  <a:srgbClr val="000000"/>
                </a:solidFill>
                <a:latin typeface="Calibri"/>
                <a:ea typeface="Microsoft YaHei"/>
              </a:rPr>
              <a:t> RULED THE PEOPLE WHO LIVED IN THEIR REGION AND CAPITAL, HE WAS ENACTING MOST OF THE LAWS AND HE WAS PUNISHING OR KILLING WHOMEVER HE WANTED …                             …ON THAT ISLAND, </a:t>
            </a:r>
            <a:r>
              <a:rPr lang="en-GB" sz="1100" b="1" strike="noStrike" spc="-1">
                <a:solidFill>
                  <a:srgbClr val="000000"/>
                </a:solidFill>
                <a:latin typeface="Calibri"/>
                <a:ea typeface="Microsoft YaHei"/>
              </a:rPr>
              <a:t>ATLANTIS</a:t>
            </a:r>
            <a:r>
              <a:rPr lang="en-GB" sz="1100" b="0" strike="noStrike" spc="-1">
                <a:solidFill>
                  <a:srgbClr val="000000"/>
                </a:solidFill>
                <a:latin typeface="Calibri"/>
                <a:ea typeface="Microsoft YaHei"/>
              </a:rPr>
              <a:t>, UNDER THE ROYAL POWER A </a:t>
            </a:r>
            <a:r>
              <a:rPr lang="en-GB" sz="1100" b="1" strike="noStrike" spc="-1">
                <a:solidFill>
                  <a:srgbClr val="000000"/>
                </a:solidFill>
                <a:latin typeface="Calibri"/>
                <a:ea typeface="Microsoft YaHei"/>
              </a:rPr>
              <a:t>GREAT </a:t>
            </a:r>
            <a:r>
              <a:rPr lang="en-GB" sz="1100" b="0" strike="noStrike" spc="-1">
                <a:solidFill>
                  <a:srgbClr val="000000"/>
                </a:solidFill>
                <a:latin typeface="Calibri"/>
                <a:ea typeface="Microsoft YaHei"/>
              </a:rPr>
              <a:t>AND </a:t>
            </a:r>
            <a:r>
              <a:rPr lang="en-GB" sz="1100" b="1" strike="noStrike" spc="-1">
                <a:solidFill>
                  <a:srgbClr val="000000"/>
                </a:solidFill>
                <a:latin typeface="Calibri"/>
                <a:ea typeface="Microsoft YaHei"/>
              </a:rPr>
              <a:t>ADMIRABLE FORCE </a:t>
            </a:r>
            <a:r>
              <a:rPr lang="en-GB" sz="1100" b="0" strike="noStrike" spc="-1">
                <a:solidFill>
                  <a:srgbClr val="000000"/>
                </a:solidFill>
                <a:latin typeface="Calibri"/>
                <a:ea typeface="Microsoft YaHei"/>
              </a:rPr>
              <a:t>WAS CREATED, THAT </a:t>
            </a:r>
            <a:r>
              <a:rPr lang="en-GB" sz="1100" b="1" strike="noStrike" spc="-1">
                <a:solidFill>
                  <a:srgbClr val="000000"/>
                </a:solidFill>
                <a:latin typeface="Calibri"/>
                <a:ea typeface="Microsoft YaHei"/>
              </a:rPr>
              <a:t>DOMINATED </a:t>
            </a:r>
            <a:r>
              <a:rPr lang="en-GB" sz="1100" b="0" strike="noStrike" spc="-1">
                <a:solidFill>
                  <a:srgbClr val="000000"/>
                </a:solidFill>
                <a:latin typeface="Calibri"/>
                <a:ea typeface="Microsoft YaHei"/>
              </a:rPr>
              <a:t>THE WHOLE ISLAND AS WELL AS MANY OTHER ISLANDS AND PLACES OF THE OPPOSITE CONTINENT</a:t>
            </a:r>
            <a:endParaRPr lang="en-GB" sz="1100" b="0" strike="noStrike" spc="-1">
              <a:latin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PlaceHolder 1"/>
          <p:cNvSpPr>
            <a:spLocks noGrp="1" noRot="1" noChangeAspect="1"/>
          </p:cNvSpPr>
          <p:nvPr>
            <p:ph type="sldImg"/>
          </p:nvPr>
        </p:nvSpPr>
        <p:spPr>
          <a:xfrm>
            <a:off x="1106488" y="812800"/>
            <a:ext cx="5345112" cy="4008438"/>
          </a:xfrm>
          <a:prstGeom prst="rect">
            <a:avLst/>
          </a:prstGeom>
        </p:spPr>
      </p:sp>
      <p:sp>
        <p:nvSpPr>
          <p:cNvPr id="243" name="PlaceHolder 2"/>
          <p:cNvSpPr>
            <a:spLocks noGrp="1"/>
          </p:cNvSpPr>
          <p:nvPr>
            <p:ph type="body"/>
          </p:nvPr>
        </p:nvSpPr>
        <p:spPr>
          <a:xfrm>
            <a:off x="756000" y="5078520"/>
            <a:ext cx="6046920" cy="4811040"/>
          </a:xfrm>
          <a:prstGeom prst="rect">
            <a:avLst/>
          </a:prstGeom>
        </p:spPr>
        <p:txBody>
          <a:bodyPr lIns="0" tIns="0" rIns="0" bIns="0">
            <a:spAutoFit/>
          </a:bodyPr>
          <a:lstStyle/>
          <a:p>
            <a:pPr marL="216000" indent="-215640">
              <a:lnSpc>
                <a:spcPct val="100000"/>
              </a:lnSpc>
            </a:pPr>
            <a:r>
              <a:rPr lang="en-GB" sz="1100" b="0" strike="noStrike" spc="-1">
                <a:solidFill>
                  <a:srgbClr val="000000"/>
                </a:solidFill>
                <a:latin typeface="Calibri"/>
                <a:ea typeface="Microsoft YaHei"/>
              </a:rPr>
              <a:t>INSIDE, THERE WERE </a:t>
            </a:r>
            <a:r>
              <a:rPr lang="en-GB" sz="1100" b="1" strike="noStrike" spc="-1">
                <a:solidFill>
                  <a:srgbClr val="000000"/>
                </a:solidFill>
                <a:latin typeface="Calibri"/>
                <a:ea typeface="Microsoft YaHei"/>
              </a:rPr>
              <a:t>COUNTLESS HOUSES</a:t>
            </a:r>
            <a:r>
              <a:rPr lang="en-GB" sz="1100" b="0" strike="noStrike" spc="-1">
                <a:solidFill>
                  <a:srgbClr val="000000"/>
                </a:solidFill>
                <a:latin typeface="Calibri"/>
                <a:ea typeface="Microsoft YaHei"/>
              </a:rPr>
              <a:t> THE ONE </a:t>
            </a:r>
            <a:r>
              <a:rPr lang="en-GB" sz="1100" b="1" strike="noStrike" spc="-1">
                <a:solidFill>
                  <a:srgbClr val="000000"/>
                </a:solidFill>
                <a:latin typeface="Calibri"/>
                <a:ea typeface="Microsoft YaHei"/>
              </a:rPr>
              <a:t>NEXT </a:t>
            </a:r>
            <a:r>
              <a:rPr lang="en-GB" sz="1100" b="0" strike="noStrike" spc="-1">
                <a:solidFill>
                  <a:srgbClr val="000000"/>
                </a:solidFill>
                <a:latin typeface="Calibri"/>
                <a:ea typeface="Microsoft YaHei"/>
              </a:rPr>
              <a:t>TO THE </a:t>
            </a:r>
            <a:r>
              <a:rPr lang="en-GB" sz="1100" b="1" strike="noStrike" spc="-1">
                <a:solidFill>
                  <a:srgbClr val="000000"/>
                </a:solidFill>
                <a:latin typeface="Calibri"/>
                <a:ea typeface="Microsoft YaHei"/>
              </a:rPr>
              <a:t>OTHER</a:t>
            </a:r>
            <a:r>
              <a:rPr lang="en-GB" sz="1100" b="0" strike="noStrike" spc="-1">
                <a:solidFill>
                  <a:srgbClr val="000000"/>
                </a:solidFill>
                <a:latin typeface="Calibri"/>
                <a:ea typeface="Microsoft YaHei"/>
              </a:rPr>
              <a:t>. THE CANAL AND THE </a:t>
            </a:r>
            <a:r>
              <a:rPr lang="en-GB" sz="1100" b="1" strike="noStrike" spc="-1">
                <a:solidFill>
                  <a:srgbClr val="000000"/>
                </a:solidFill>
                <a:latin typeface="Calibri"/>
                <a:ea typeface="Microsoft YaHei"/>
              </a:rPr>
              <a:t>BIG HARBOR</a:t>
            </a:r>
            <a:r>
              <a:rPr lang="en-GB" sz="1100" b="0" strike="noStrike" spc="-1">
                <a:solidFill>
                  <a:srgbClr val="000000"/>
                </a:solidFill>
                <a:latin typeface="Calibri"/>
                <a:ea typeface="Microsoft YaHei"/>
              </a:rPr>
              <a:t> WERE </a:t>
            </a:r>
            <a:r>
              <a:rPr lang="en-GB" sz="1100" b="1" strike="noStrike" spc="-1">
                <a:solidFill>
                  <a:srgbClr val="000000"/>
                </a:solidFill>
                <a:latin typeface="Calibri"/>
                <a:ea typeface="Microsoft YaHei"/>
              </a:rPr>
              <a:t>FULL OF SHIPS</a:t>
            </a:r>
            <a:r>
              <a:rPr lang="en-GB" sz="1100" b="0" strike="noStrike" spc="-1">
                <a:solidFill>
                  <a:srgbClr val="000000"/>
                </a:solidFill>
                <a:latin typeface="Calibri"/>
                <a:ea typeface="Microsoft YaHei"/>
              </a:rPr>
              <a:t> AND </a:t>
            </a:r>
            <a:r>
              <a:rPr lang="en-GB" sz="1100" b="1" strike="noStrike" spc="-1">
                <a:solidFill>
                  <a:srgbClr val="000000"/>
                </a:solidFill>
                <a:latin typeface="Calibri"/>
                <a:ea typeface="Microsoft YaHei"/>
              </a:rPr>
              <a:t>MERCHANTS</a:t>
            </a:r>
            <a:r>
              <a:rPr lang="en-GB" sz="1100" b="0" strike="noStrike" spc="-1">
                <a:solidFill>
                  <a:srgbClr val="000000"/>
                </a:solidFill>
                <a:latin typeface="Calibri"/>
                <a:ea typeface="Microsoft YaHei"/>
              </a:rPr>
              <a:t> COMING FROM </a:t>
            </a:r>
            <a:r>
              <a:rPr lang="en-GB" sz="1100" b="1" strike="noStrike" spc="-1">
                <a:solidFill>
                  <a:srgbClr val="000000"/>
                </a:solidFill>
                <a:latin typeface="Calibri"/>
                <a:ea typeface="Microsoft YaHei"/>
              </a:rPr>
              <a:t>ALL OVER THE WORLD</a:t>
            </a:r>
            <a:r>
              <a:rPr lang="en-GB" sz="1100" b="0" strike="noStrike" spc="-1">
                <a:solidFill>
                  <a:srgbClr val="000000"/>
                </a:solidFill>
                <a:latin typeface="Calibri"/>
                <a:ea typeface="Microsoft YaHei"/>
              </a:rPr>
              <a:t> AND, BECAUSE THEY WERE MANY, THEY WERE MAKING SO MUCH NOISE, DAY AND NIGHT … …</a:t>
            </a:r>
            <a:r>
              <a:rPr lang="en-GB" sz="1100" b="1" strike="noStrike" spc="-1">
                <a:solidFill>
                  <a:srgbClr val="000000"/>
                </a:solidFill>
                <a:latin typeface="Calibri"/>
                <a:ea typeface="Microsoft YaHei"/>
              </a:rPr>
              <a:t>USING GROOVES THEY WERE BRINGING WATER </a:t>
            </a:r>
            <a:r>
              <a:rPr lang="en-GB" sz="1100" b="0" strike="noStrike" spc="-1">
                <a:solidFill>
                  <a:srgbClr val="000000"/>
                </a:solidFill>
                <a:latin typeface="Calibri"/>
                <a:ea typeface="Microsoft YaHei"/>
              </a:rPr>
              <a:t>FROM THE TANKS TO THE BRIDGES IN THE OUTER BANDS, WHERE THERE WERE TEMPLES OF MANY GODS, GARDENS AND PLACES OF EXERCISE FOR MEN AND HORSES ALL OVER THE ISLAND</a:t>
            </a:r>
            <a:endParaRPr lang="en-GB" sz="1100" b="0" strike="noStrike" spc="-1">
              <a:latin typeface="Arial"/>
            </a:endParaRPr>
          </a:p>
          <a:p>
            <a:pPr marL="216000" indent="-215640">
              <a:lnSpc>
                <a:spcPct val="100000"/>
              </a:lnSpc>
            </a:pPr>
            <a:endParaRPr lang="en-GB" sz="1100" b="0" strike="noStrike" spc="-1">
              <a:latin typeface="Arial"/>
            </a:endParaRPr>
          </a:p>
          <a:p>
            <a:pPr marL="216000" indent="-215640">
              <a:lnSpc>
                <a:spcPct val="100000"/>
              </a:lnSpc>
            </a:pPr>
            <a:r>
              <a:rPr lang="en-GB" sz="1100" b="0" strike="noStrike" spc="-1">
                <a:solidFill>
                  <a:srgbClr val="000000"/>
                </a:solidFill>
                <a:latin typeface="Calibri"/>
                <a:ea typeface="Microsoft YaHei"/>
              </a:rPr>
              <a:t>IN THE TEMPLE OF POSEIDON THEY WOULD SET THE </a:t>
            </a:r>
            <a:r>
              <a:rPr lang="en-GB" sz="1100" b="1" strike="noStrike" spc="-1">
                <a:solidFill>
                  <a:srgbClr val="000000"/>
                </a:solidFill>
                <a:latin typeface="Calibri"/>
                <a:ea typeface="Microsoft YaHei"/>
              </a:rPr>
              <a:t>BULLS</a:t>
            </a:r>
            <a:r>
              <a:rPr lang="en-GB" sz="1100" b="0" strike="noStrike" spc="-1">
                <a:solidFill>
                  <a:srgbClr val="000000"/>
                </a:solidFill>
                <a:latin typeface="Calibri"/>
                <a:ea typeface="Microsoft YaHei"/>
              </a:rPr>
              <a:t> FREE AND STAY ALONE WITH THEM, BEING TEN, AND BEG THE GOD TO SELECT THE SACRIFICIAL ANIMAL THAT WOULD PLEASE HIM, AND THEN THEY WOULD </a:t>
            </a:r>
            <a:r>
              <a:rPr lang="en-GB" sz="1100" b="1" strike="noStrike" spc="-1">
                <a:solidFill>
                  <a:srgbClr val="000000"/>
                </a:solidFill>
                <a:latin typeface="Calibri"/>
                <a:ea typeface="Microsoft YaHei"/>
              </a:rPr>
              <a:t>HUNT</a:t>
            </a:r>
            <a:r>
              <a:rPr lang="en-GB" sz="1100" b="0" strike="noStrike" spc="-1">
                <a:solidFill>
                  <a:srgbClr val="000000"/>
                </a:solidFill>
                <a:latin typeface="Calibri"/>
                <a:ea typeface="Microsoft YaHei"/>
              </a:rPr>
              <a:t> THE </a:t>
            </a:r>
            <a:r>
              <a:rPr lang="en-GB" sz="1100" b="1" strike="noStrike" spc="-1">
                <a:solidFill>
                  <a:srgbClr val="000000"/>
                </a:solidFill>
                <a:latin typeface="Calibri"/>
                <a:ea typeface="Microsoft YaHei"/>
              </a:rPr>
              <a:t>BULLS UNARMED, </a:t>
            </a:r>
            <a:r>
              <a:rPr lang="en-GB" sz="1100" b="0" strike="noStrike" spc="-1">
                <a:solidFill>
                  <a:srgbClr val="000000"/>
                </a:solidFill>
                <a:latin typeface="Calibri"/>
                <a:ea typeface="Microsoft YaHei"/>
              </a:rPr>
              <a:t>CARRYING ONLY STAVES AND NOOSES</a:t>
            </a:r>
            <a:endParaRPr lang="en-GB" sz="1100" b="0" strike="noStrike" spc="-1">
              <a:latin typeface="Arial"/>
            </a:endParaRPr>
          </a:p>
          <a:p>
            <a:pPr marL="216000" indent="-215640">
              <a:lnSpc>
                <a:spcPct val="100000"/>
              </a:lnSpc>
            </a:pPr>
            <a:endParaRPr lang="en-GB" sz="1100" b="0" strike="noStrike" spc="-1">
              <a:latin typeface="Arial"/>
            </a:endParaRPr>
          </a:p>
          <a:p>
            <a:pPr marL="216000" indent="-215640">
              <a:lnSpc>
                <a:spcPct val="100000"/>
              </a:lnSpc>
            </a:pPr>
            <a:r>
              <a:rPr lang="en-GB" sz="1100" b="0" strike="noStrike" spc="-1">
                <a:solidFill>
                  <a:srgbClr val="000000"/>
                </a:solidFill>
                <a:latin typeface="Calibri"/>
                <a:ea typeface="Microsoft YaHei"/>
              </a:rPr>
              <a:t>BUT AFTER SOME TIME THERE WERE </a:t>
            </a:r>
            <a:r>
              <a:rPr lang="en-GB" sz="1100" b="1" strike="noStrike" spc="-1">
                <a:solidFill>
                  <a:srgbClr val="000000"/>
                </a:solidFill>
                <a:latin typeface="Calibri"/>
                <a:ea typeface="Microsoft YaHei"/>
              </a:rPr>
              <a:t>HUGE EARTHQUAKES</a:t>
            </a:r>
            <a:r>
              <a:rPr lang="en-GB" sz="1100" b="0" strike="noStrike" spc="-1">
                <a:solidFill>
                  <a:srgbClr val="000000"/>
                </a:solidFill>
                <a:latin typeface="Calibri"/>
                <a:ea typeface="Microsoft YaHei"/>
              </a:rPr>
              <a:t> AND </a:t>
            </a:r>
            <a:r>
              <a:rPr lang="en-GB" sz="1100" b="1" strike="noStrike" spc="-1">
                <a:solidFill>
                  <a:srgbClr val="000000"/>
                </a:solidFill>
                <a:latin typeface="Calibri"/>
                <a:ea typeface="Microsoft YaHei"/>
              </a:rPr>
              <a:t>FLOODS</a:t>
            </a:r>
            <a:r>
              <a:rPr lang="en-GB" sz="1100" b="0" strike="noStrike" spc="-1">
                <a:solidFill>
                  <a:srgbClr val="000000"/>
                </a:solidFill>
                <a:latin typeface="Calibri"/>
                <a:ea typeface="Microsoft YaHei"/>
              </a:rPr>
              <a:t> AND, AND WITHIN THE TIME OF </a:t>
            </a:r>
            <a:r>
              <a:rPr lang="en-GB" sz="1100" b="1" strike="noStrike" spc="-1">
                <a:solidFill>
                  <a:srgbClr val="000000"/>
                </a:solidFill>
                <a:latin typeface="Calibri"/>
                <a:ea typeface="Microsoft YaHei"/>
              </a:rPr>
              <a:t>ONE</a:t>
            </a:r>
            <a:r>
              <a:rPr lang="en-GB" sz="1100" b="0" strike="noStrike" spc="-1">
                <a:solidFill>
                  <a:srgbClr val="000000"/>
                </a:solidFill>
                <a:latin typeface="Calibri"/>
                <a:ea typeface="Microsoft YaHei"/>
              </a:rPr>
              <a:t> </a:t>
            </a:r>
            <a:r>
              <a:rPr lang="en-GB" sz="1100" b="1" strike="noStrike" spc="-1">
                <a:solidFill>
                  <a:srgbClr val="000000"/>
                </a:solidFill>
                <a:latin typeface="Calibri"/>
                <a:ea typeface="Microsoft YaHei"/>
              </a:rPr>
              <a:t>HORRIFYING DAY AND NIGHT </a:t>
            </a:r>
            <a:r>
              <a:rPr lang="en-GB" sz="1100" b="0" strike="noStrike" spc="-1">
                <a:solidFill>
                  <a:srgbClr val="000000"/>
                </a:solidFill>
                <a:latin typeface="Calibri"/>
                <a:ea typeface="Microsoft YaHei"/>
              </a:rPr>
              <a:t>THE EARTH SWALLOWED UP YOUR ENTIRE ARMY WHILE </a:t>
            </a:r>
            <a:r>
              <a:rPr lang="en-GB" sz="1100" b="1" strike="noStrike" spc="-1">
                <a:solidFill>
                  <a:srgbClr val="000000"/>
                </a:solidFill>
                <a:latin typeface="Calibri"/>
                <a:ea typeface="Microsoft YaHei"/>
              </a:rPr>
              <a:t>ATLANTIS SANK IN THE SEA.</a:t>
            </a:r>
            <a:endParaRPr lang="en-GB" sz="1100" b="0" strike="noStrike" spc="-1">
              <a:latin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4" name="PlaceHolder 2"/>
          <p:cNvSpPr>
            <a:spLocks noGrp="1"/>
          </p:cNvSpPr>
          <p:nvPr>
            <p:ph type="subTitle"/>
          </p:nvPr>
        </p:nvSpPr>
        <p:spPr>
          <a:xfrm>
            <a:off x="504000" y="1768680"/>
            <a:ext cx="9072000" cy="438408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6" name="PlaceHolder 2"/>
          <p:cNvSpPr>
            <a:spLocks noGrp="1"/>
          </p:cNvSpPr>
          <p:nvPr>
            <p:ph type="body"/>
          </p:nvPr>
        </p:nvSpPr>
        <p:spPr>
          <a:xfrm>
            <a:off x="504000" y="1768680"/>
            <a:ext cx="907200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8"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9"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1" name="PlaceHolder 1"/>
          <p:cNvSpPr>
            <a:spLocks noGrp="1"/>
          </p:cNvSpPr>
          <p:nvPr>
            <p:ph type="subTitle"/>
          </p:nvPr>
        </p:nvSpPr>
        <p:spPr>
          <a:xfrm>
            <a:off x="504000" y="3167640"/>
            <a:ext cx="9070560" cy="585180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3"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14"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
        <p:nvSpPr>
          <p:cNvPr id="15"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7"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18"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19" name="PlaceHolder 4"/>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21"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22"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23" name="PlaceHolder 4"/>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25" name="PlaceHolder 2"/>
          <p:cNvSpPr>
            <a:spLocks noGrp="1"/>
          </p:cNvSpPr>
          <p:nvPr>
            <p:ph type="body"/>
          </p:nvPr>
        </p:nvSpPr>
        <p:spPr>
          <a:xfrm>
            <a:off x="504000" y="1768680"/>
            <a:ext cx="9072000" cy="2090880"/>
          </a:xfrm>
          <a:prstGeom prst="rect">
            <a:avLst/>
          </a:prstGeom>
        </p:spPr>
        <p:txBody>
          <a:bodyPr lIns="0" tIns="0" rIns="0" bIns="0">
            <a:normAutofit/>
          </a:bodyPr>
          <a:lstStyle/>
          <a:p>
            <a:endParaRPr lang="en-GB" sz="3200" b="0" strike="noStrike" spc="-1">
              <a:latin typeface="Arial"/>
            </a:endParaRPr>
          </a:p>
        </p:txBody>
      </p:sp>
      <p:sp>
        <p:nvSpPr>
          <p:cNvPr id="26" name="PlaceHolder 3"/>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28"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29"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30"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
        <p:nvSpPr>
          <p:cNvPr id="31" name="PlaceHolder 5"/>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33" name="PlaceHolder 2"/>
          <p:cNvSpPr>
            <a:spLocks noGrp="1"/>
          </p:cNvSpPr>
          <p:nvPr>
            <p:ph type="body"/>
          </p:nvPr>
        </p:nvSpPr>
        <p:spPr>
          <a:xfrm>
            <a:off x="504000" y="1768680"/>
            <a:ext cx="2921040" cy="2090880"/>
          </a:xfrm>
          <a:prstGeom prst="rect">
            <a:avLst/>
          </a:prstGeom>
        </p:spPr>
        <p:txBody>
          <a:bodyPr lIns="0" tIns="0" rIns="0" bIns="0">
            <a:normAutofit/>
          </a:bodyPr>
          <a:lstStyle/>
          <a:p>
            <a:endParaRPr lang="en-GB" sz="3200" b="0" strike="noStrike" spc="-1">
              <a:latin typeface="Arial"/>
            </a:endParaRPr>
          </a:p>
        </p:txBody>
      </p:sp>
      <p:sp>
        <p:nvSpPr>
          <p:cNvPr id="34" name="PlaceHolder 3"/>
          <p:cNvSpPr>
            <a:spLocks noGrp="1"/>
          </p:cNvSpPr>
          <p:nvPr>
            <p:ph type="body"/>
          </p:nvPr>
        </p:nvSpPr>
        <p:spPr>
          <a:xfrm>
            <a:off x="3571560" y="1768680"/>
            <a:ext cx="2921040" cy="2090880"/>
          </a:xfrm>
          <a:prstGeom prst="rect">
            <a:avLst/>
          </a:prstGeom>
        </p:spPr>
        <p:txBody>
          <a:bodyPr lIns="0" tIns="0" rIns="0" bIns="0">
            <a:normAutofit/>
          </a:bodyPr>
          <a:lstStyle/>
          <a:p>
            <a:endParaRPr lang="en-GB" sz="3200" b="0" strike="noStrike" spc="-1">
              <a:latin typeface="Arial"/>
            </a:endParaRPr>
          </a:p>
        </p:txBody>
      </p:sp>
      <p:sp>
        <p:nvSpPr>
          <p:cNvPr id="35" name="PlaceHolder 4"/>
          <p:cNvSpPr>
            <a:spLocks noGrp="1"/>
          </p:cNvSpPr>
          <p:nvPr>
            <p:ph type="body"/>
          </p:nvPr>
        </p:nvSpPr>
        <p:spPr>
          <a:xfrm>
            <a:off x="6639120" y="1768680"/>
            <a:ext cx="2921040" cy="2090880"/>
          </a:xfrm>
          <a:prstGeom prst="rect">
            <a:avLst/>
          </a:prstGeom>
        </p:spPr>
        <p:txBody>
          <a:bodyPr lIns="0" tIns="0" rIns="0" bIns="0">
            <a:normAutofit/>
          </a:bodyPr>
          <a:lstStyle/>
          <a:p>
            <a:endParaRPr lang="en-GB" sz="3200" b="0" strike="noStrike" spc="-1">
              <a:latin typeface="Arial"/>
            </a:endParaRPr>
          </a:p>
        </p:txBody>
      </p:sp>
      <p:sp>
        <p:nvSpPr>
          <p:cNvPr id="36" name="PlaceHolder 5"/>
          <p:cNvSpPr>
            <a:spLocks noGrp="1"/>
          </p:cNvSpPr>
          <p:nvPr>
            <p:ph type="body"/>
          </p:nvPr>
        </p:nvSpPr>
        <p:spPr>
          <a:xfrm>
            <a:off x="504000" y="4058640"/>
            <a:ext cx="2921040" cy="2090880"/>
          </a:xfrm>
          <a:prstGeom prst="rect">
            <a:avLst/>
          </a:prstGeom>
        </p:spPr>
        <p:txBody>
          <a:bodyPr lIns="0" tIns="0" rIns="0" bIns="0">
            <a:normAutofit/>
          </a:bodyPr>
          <a:lstStyle/>
          <a:p>
            <a:endParaRPr lang="en-GB" sz="3200" b="0" strike="noStrike" spc="-1">
              <a:latin typeface="Arial"/>
            </a:endParaRPr>
          </a:p>
        </p:txBody>
      </p:sp>
      <p:sp>
        <p:nvSpPr>
          <p:cNvPr id="37" name="PlaceHolder 6"/>
          <p:cNvSpPr>
            <a:spLocks noGrp="1"/>
          </p:cNvSpPr>
          <p:nvPr>
            <p:ph type="body"/>
          </p:nvPr>
        </p:nvSpPr>
        <p:spPr>
          <a:xfrm>
            <a:off x="3571560" y="4058640"/>
            <a:ext cx="2921040" cy="2090880"/>
          </a:xfrm>
          <a:prstGeom prst="rect">
            <a:avLst/>
          </a:prstGeom>
        </p:spPr>
        <p:txBody>
          <a:bodyPr lIns="0" tIns="0" rIns="0" bIns="0">
            <a:normAutofit/>
          </a:bodyPr>
          <a:lstStyle/>
          <a:p>
            <a:endParaRPr lang="en-GB" sz="3200" b="0" strike="noStrike" spc="-1">
              <a:latin typeface="Arial"/>
            </a:endParaRPr>
          </a:p>
        </p:txBody>
      </p:sp>
      <p:sp>
        <p:nvSpPr>
          <p:cNvPr id="38" name="PlaceHolder 7"/>
          <p:cNvSpPr>
            <a:spLocks noGrp="1"/>
          </p:cNvSpPr>
          <p:nvPr>
            <p:ph type="body"/>
          </p:nvPr>
        </p:nvSpPr>
        <p:spPr>
          <a:xfrm>
            <a:off x="6639120" y="4058640"/>
            <a:ext cx="292104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3"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44" name="PlaceHolder 2"/>
          <p:cNvSpPr>
            <a:spLocks noGrp="1"/>
          </p:cNvSpPr>
          <p:nvPr>
            <p:ph type="subTitle"/>
          </p:nvPr>
        </p:nvSpPr>
        <p:spPr>
          <a:xfrm>
            <a:off x="504000" y="1768680"/>
            <a:ext cx="9072000" cy="438408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5"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46" name="PlaceHolder 2"/>
          <p:cNvSpPr>
            <a:spLocks noGrp="1"/>
          </p:cNvSpPr>
          <p:nvPr>
            <p:ph type="body"/>
          </p:nvPr>
        </p:nvSpPr>
        <p:spPr>
          <a:xfrm>
            <a:off x="504000" y="1768680"/>
            <a:ext cx="907200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7"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48"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49"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0"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1" name="PlaceHolder 1"/>
          <p:cNvSpPr>
            <a:spLocks noGrp="1"/>
          </p:cNvSpPr>
          <p:nvPr>
            <p:ph type="subTitle"/>
          </p:nvPr>
        </p:nvSpPr>
        <p:spPr>
          <a:xfrm>
            <a:off x="504000" y="3167640"/>
            <a:ext cx="9070560" cy="585180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2"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53"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54"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
        <p:nvSpPr>
          <p:cNvPr id="55"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57"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58"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59" name="PlaceHolder 4"/>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61"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62"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63" name="PlaceHolder 4"/>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65" name="PlaceHolder 2"/>
          <p:cNvSpPr>
            <a:spLocks noGrp="1"/>
          </p:cNvSpPr>
          <p:nvPr>
            <p:ph type="body"/>
          </p:nvPr>
        </p:nvSpPr>
        <p:spPr>
          <a:xfrm>
            <a:off x="504000" y="1768680"/>
            <a:ext cx="9072000" cy="2090880"/>
          </a:xfrm>
          <a:prstGeom prst="rect">
            <a:avLst/>
          </a:prstGeom>
        </p:spPr>
        <p:txBody>
          <a:bodyPr lIns="0" tIns="0" rIns="0" bIns="0">
            <a:normAutofit/>
          </a:bodyPr>
          <a:lstStyle/>
          <a:p>
            <a:endParaRPr lang="en-GB" sz="3200" b="0" strike="noStrike" spc="-1">
              <a:latin typeface="Arial"/>
            </a:endParaRPr>
          </a:p>
        </p:txBody>
      </p:sp>
      <p:sp>
        <p:nvSpPr>
          <p:cNvPr id="66" name="PlaceHolder 3"/>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68"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69"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70"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
        <p:nvSpPr>
          <p:cNvPr id="71" name="PlaceHolder 5"/>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2"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73" name="PlaceHolder 2"/>
          <p:cNvSpPr>
            <a:spLocks noGrp="1"/>
          </p:cNvSpPr>
          <p:nvPr>
            <p:ph type="body"/>
          </p:nvPr>
        </p:nvSpPr>
        <p:spPr>
          <a:xfrm>
            <a:off x="504000" y="1768680"/>
            <a:ext cx="2921040" cy="2090880"/>
          </a:xfrm>
          <a:prstGeom prst="rect">
            <a:avLst/>
          </a:prstGeom>
        </p:spPr>
        <p:txBody>
          <a:bodyPr lIns="0" tIns="0" rIns="0" bIns="0">
            <a:normAutofit/>
          </a:bodyPr>
          <a:lstStyle/>
          <a:p>
            <a:endParaRPr lang="en-GB" sz="3200" b="0" strike="noStrike" spc="-1">
              <a:latin typeface="Arial"/>
            </a:endParaRPr>
          </a:p>
        </p:txBody>
      </p:sp>
      <p:sp>
        <p:nvSpPr>
          <p:cNvPr id="74" name="PlaceHolder 3"/>
          <p:cNvSpPr>
            <a:spLocks noGrp="1"/>
          </p:cNvSpPr>
          <p:nvPr>
            <p:ph type="body"/>
          </p:nvPr>
        </p:nvSpPr>
        <p:spPr>
          <a:xfrm>
            <a:off x="3571560" y="1768680"/>
            <a:ext cx="2921040" cy="2090880"/>
          </a:xfrm>
          <a:prstGeom prst="rect">
            <a:avLst/>
          </a:prstGeom>
        </p:spPr>
        <p:txBody>
          <a:bodyPr lIns="0" tIns="0" rIns="0" bIns="0">
            <a:normAutofit/>
          </a:bodyPr>
          <a:lstStyle/>
          <a:p>
            <a:endParaRPr lang="en-GB" sz="3200" b="0" strike="noStrike" spc="-1">
              <a:latin typeface="Arial"/>
            </a:endParaRPr>
          </a:p>
        </p:txBody>
      </p:sp>
      <p:sp>
        <p:nvSpPr>
          <p:cNvPr id="75" name="PlaceHolder 4"/>
          <p:cNvSpPr>
            <a:spLocks noGrp="1"/>
          </p:cNvSpPr>
          <p:nvPr>
            <p:ph type="body"/>
          </p:nvPr>
        </p:nvSpPr>
        <p:spPr>
          <a:xfrm>
            <a:off x="6639120" y="1768680"/>
            <a:ext cx="2921040" cy="2090880"/>
          </a:xfrm>
          <a:prstGeom prst="rect">
            <a:avLst/>
          </a:prstGeom>
        </p:spPr>
        <p:txBody>
          <a:bodyPr lIns="0" tIns="0" rIns="0" bIns="0">
            <a:normAutofit/>
          </a:bodyPr>
          <a:lstStyle/>
          <a:p>
            <a:endParaRPr lang="en-GB" sz="3200" b="0" strike="noStrike" spc="-1">
              <a:latin typeface="Arial"/>
            </a:endParaRPr>
          </a:p>
        </p:txBody>
      </p:sp>
      <p:sp>
        <p:nvSpPr>
          <p:cNvPr id="76" name="PlaceHolder 5"/>
          <p:cNvSpPr>
            <a:spLocks noGrp="1"/>
          </p:cNvSpPr>
          <p:nvPr>
            <p:ph type="body"/>
          </p:nvPr>
        </p:nvSpPr>
        <p:spPr>
          <a:xfrm>
            <a:off x="504000" y="4058640"/>
            <a:ext cx="2921040" cy="2090880"/>
          </a:xfrm>
          <a:prstGeom prst="rect">
            <a:avLst/>
          </a:prstGeom>
        </p:spPr>
        <p:txBody>
          <a:bodyPr lIns="0" tIns="0" rIns="0" bIns="0">
            <a:normAutofit/>
          </a:bodyPr>
          <a:lstStyle/>
          <a:p>
            <a:endParaRPr lang="en-GB" sz="3200" b="0" strike="noStrike" spc="-1">
              <a:latin typeface="Arial"/>
            </a:endParaRPr>
          </a:p>
        </p:txBody>
      </p:sp>
      <p:sp>
        <p:nvSpPr>
          <p:cNvPr id="77" name="PlaceHolder 6"/>
          <p:cNvSpPr>
            <a:spLocks noGrp="1"/>
          </p:cNvSpPr>
          <p:nvPr>
            <p:ph type="body"/>
          </p:nvPr>
        </p:nvSpPr>
        <p:spPr>
          <a:xfrm>
            <a:off x="3571560" y="4058640"/>
            <a:ext cx="2921040" cy="2090880"/>
          </a:xfrm>
          <a:prstGeom prst="rect">
            <a:avLst/>
          </a:prstGeom>
        </p:spPr>
        <p:txBody>
          <a:bodyPr lIns="0" tIns="0" rIns="0" bIns="0">
            <a:normAutofit/>
          </a:bodyPr>
          <a:lstStyle/>
          <a:p>
            <a:endParaRPr lang="en-GB" sz="3200" b="0" strike="noStrike" spc="-1">
              <a:latin typeface="Arial"/>
            </a:endParaRPr>
          </a:p>
        </p:txBody>
      </p:sp>
      <p:sp>
        <p:nvSpPr>
          <p:cNvPr id="78" name="PlaceHolder 7"/>
          <p:cNvSpPr>
            <a:spLocks noGrp="1"/>
          </p:cNvSpPr>
          <p:nvPr>
            <p:ph type="body"/>
          </p:nvPr>
        </p:nvSpPr>
        <p:spPr>
          <a:xfrm>
            <a:off x="6639120" y="4058640"/>
            <a:ext cx="292104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2"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83" name="PlaceHolder 2"/>
          <p:cNvSpPr>
            <a:spLocks noGrp="1"/>
          </p:cNvSpPr>
          <p:nvPr>
            <p:ph type="subTitle"/>
          </p:nvPr>
        </p:nvSpPr>
        <p:spPr>
          <a:xfrm>
            <a:off x="504000" y="1768680"/>
            <a:ext cx="9072000" cy="438408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4"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85" name="PlaceHolder 2"/>
          <p:cNvSpPr>
            <a:spLocks noGrp="1"/>
          </p:cNvSpPr>
          <p:nvPr>
            <p:ph type="body"/>
          </p:nvPr>
        </p:nvSpPr>
        <p:spPr>
          <a:xfrm>
            <a:off x="504000" y="1768680"/>
            <a:ext cx="907200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87"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88"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9"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0" name="PlaceHolder 1"/>
          <p:cNvSpPr>
            <a:spLocks noGrp="1"/>
          </p:cNvSpPr>
          <p:nvPr>
            <p:ph type="subTitle"/>
          </p:nvPr>
        </p:nvSpPr>
        <p:spPr>
          <a:xfrm>
            <a:off x="504000" y="3167640"/>
            <a:ext cx="9070560" cy="5851800"/>
          </a:xfrm>
          <a:prstGeom prst="rect">
            <a:avLst/>
          </a:prstGeom>
        </p:spPr>
        <p:txBody>
          <a:bodyPr lIns="0" tIns="0" rIns="0" bIns="0" anchor="ctr">
            <a:spAutoFit/>
          </a:bodyPr>
          <a:lstStyle/>
          <a:p>
            <a:pPr algn="ctr"/>
            <a:endParaRPr lang="en-GB"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92"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93" name="PlaceHolder 3"/>
          <p:cNvSpPr>
            <a:spLocks noGrp="1"/>
          </p:cNvSpPr>
          <p:nvPr>
            <p:ph type="body"/>
          </p:nvPr>
        </p:nvSpPr>
        <p:spPr>
          <a:xfrm>
            <a:off x="5152680" y="1768680"/>
            <a:ext cx="4426920" cy="4384080"/>
          </a:xfrm>
          <a:prstGeom prst="rect">
            <a:avLst/>
          </a:prstGeom>
        </p:spPr>
        <p:txBody>
          <a:bodyPr lIns="0" tIns="0" rIns="0" bIns="0">
            <a:normAutofit/>
          </a:bodyPr>
          <a:lstStyle/>
          <a:p>
            <a:endParaRPr lang="en-GB" sz="3200" b="0" strike="noStrike" spc="-1">
              <a:latin typeface="Arial"/>
            </a:endParaRPr>
          </a:p>
        </p:txBody>
      </p:sp>
      <p:sp>
        <p:nvSpPr>
          <p:cNvPr id="94"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96" name="PlaceHolder 2"/>
          <p:cNvSpPr>
            <a:spLocks noGrp="1"/>
          </p:cNvSpPr>
          <p:nvPr>
            <p:ph type="body"/>
          </p:nvPr>
        </p:nvSpPr>
        <p:spPr>
          <a:xfrm>
            <a:off x="504000" y="1768680"/>
            <a:ext cx="4426920" cy="4384080"/>
          </a:xfrm>
          <a:prstGeom prst="rect">
            <a:avLst/>
          </a:prstGeom>
        </p:spPr>
        <p:txBody>
          <a:bodyPr lIns="0" tIns="0" rIns="0" bIns="0">
            <a:normAutofit/>
          </a:bodyPr>
          <a:lstStyle/>
          <a:p>
            <a:endParaRPr lang="en-GB" sz="3200" b="0" strike="noStrike" spc="-1">
              <a:latin typeface="Arial"/>
            </a:endParaRPr>
          </a:p>
        </p:txBody>
      </p:sp>
      <p:sp>
        <p:nvSpPr>
          <p:cNvPr id="97"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98" name="PlaceHolder 4"/>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00"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101"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102" name="PlaceHolder 4"/>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04" name="PlaceHolder 2"/>
          <p:cNvSpPr>
            <a:spLocks noGrp="1"/>
          </p:cNvSpPr>
          <p:nvPr>
            <p:ph type="body"/>
          </p:nvPr>
        </p:nvSpPr>
        <p:spPr>
          <a:xfrm>
            <a:off x="504000" y="1768680"/>
            <a:ext cx="9072000" cy="2090880"/>
          </a:xfrm>
          <a:prstGeom prst="rect">
            <a:avLst/>
          </a:prstGeom>
        </p:spPr>
        <p:txBody>
          <a:bodyPr lIns="0" tIns="0" rIns="0" bIns="0">
            <a:normAutofit/>
          </a:bodyPr>
          <a:lstStyle/>
          <a:p>
            <a:endParaRPr lang="en-GB" sz="3200" b="0" strike="noStrike" spc="-1">
              <a:latin typeface="Arial"/>
            </a:endParaRPr>
          </a:p>
        </p:txBody>
      </p:sp>
      <p:sp>
        <p:nvSpPr>
          <p:cNvPr id="105" name="PlaceHolder 3"/>
          <p:cNvSpPr>
            <a:spLocks noGrp="1"/>
          </p:cNvSpPr>
          <p:nvPr>
            <p:ph type="body"/>
          </p:nvPr>
        </p:nvSpPr>
        <p:spPr>
          <a:xfrm>
            <a:off x="504000" y="4058640"/>
            <a:ext cx="907200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06"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07" name="PlaceHolder 2"/>
          <p:cNvSpPr>
            <a:spLocks noGrp="1"/>
          </p:cNvSpPr>
          <p:nvPr>
            <p:ph type="body"/>
          </p:nvPr>
        </p:nvSpPr>
        <p:spPr>
          <a:xfrm>
            <a:off x="504000" y="1768680"/>
            <a:ext cx="4426920" cy="2090880"/>
          </a:xfrm>
          <a:prstGeom prst="rect">
            <a:avLst/>
          </a:prstGeom>
        </p:spPr>
        <p:txBody>
          <a:bodyPr lIns="0" tIns="0" rIns="0" bIns="0">
            <a:normAutofit/>
          </a:bodyPr>
          <a:lstStyle/>
          <a:p>
            <a:endParaRPr lang="en-GB" sz="3200" b="0" strike="noStrike" spc="-1">
              <a:latin typeface="Arial"/>
            </a:endParaRPr>
          </a:p>
        </p:txBody>
      </p:sp>
      <p:sp>
        <p:nvSpPr>
          <p:cNvPr id="108" name="PlaceHolder 3"/>
          <p:cNvSpPr>
            <a:spLocks noGrp="1"/>
          </p:cNvSpPr>
          <p:nvPr>
            <p:ph type="body"/>
          </p:nvPr>
        </p:nvSpPr>
        <p:spPr>
          <a:xfrm>
            <a:off x="5152680" y="1768680"/>
            <a:ext cx="4426920" cy="2090880"/>
          </a:xfrm>
          <a:prstGeom prst="rect">
            <a:avLst/>
          </a:prstGeom>
        </p:spPr>
        <p:txBody>
          <a:bodyPr lIns="0" tIns="0" rIns="0" bIns="0">
            <a:normAutofit/>
          </a:bodyPr>
          <a:lstStyle/>
          <a:p>
            <a:endParaRPr lang="en-GB" sz="3200" b="0" strike="noStrike" spc="-1">
              <a:latin typeface="Arial"/>
            </a:endParaRPr>
          </a:p>
        </p:txBody>
      </p:sp>
      <p:sp>
        <p:nvSpPr>
          <p:cNvPr id="109" name="PlaceHolder 4"/>
          <p:cNvSpPr>
            <a:spLocks noGrp="1"/>
          </p:cNvSpPr>
          <p:nvPr>
            <p:ph type="body"/>
          </p:nvPr>
        </p:nvSpPr>
        <p:spPr>
          <a:xfrm>
            <a:off x="504000" y="4058640"/>
            <a:ext cx="4426920" cy="2090880"/>
          </a:xfrm>
          <a:prstGeom prst="rect">
            <a:avLst/>
          </a:prstGeom>
        </p:spPr>
        <p:txBody>
          <a:bodyPr lIns="0" tIns="0" rIns="0" bIns="0">
            <a:normAutofit/>
          </a:bodyPr>
          <a:lstStyle/>
          <a:p>
            <a:endParaRPr lang="en-GB" sz="3200" b="0" strike="noStrike" spc="-1">
              <a:latin typeface="Arial"/>
            </a:endParaRPr>
          </a:p>
        </p:txBody>
      </p:sp>
      <p:sp>
        <p:nvSpPr>
          <p:cNvPr id="110" name="PlaceHolder 5"/>
          <p:cNvSpPr>
            <a:spLocks noGrp="1"/>
          </p:cNvSpPr>
          <p:nvPr>
            <p:ph type="body"/>
          </p:nvPr>
        </p:nvSpPr>
        <p:spPr>
          <a:xfrm>
            <a:off x="5152680" y="4058640"/>
            <a:ext cx="442692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1" name="PlaceHolder 1"/>
          <p:cNvSpPr>
            <a:spLocks noGrp="1"/>
          </p:cNvSpPr>
          <p:nvPr>
            <p:ph type="title"/>
          </p:nvPr>
        </p:nvSpPr>
        <p:spPr>
          <a:xfrm>
            <a:off x="504000" y="3167640"/>
            <a:ext cx="9070560" cy="1262160"/>
          </a:xfrm>
          <a:prstGeom prst="rect">
            <a:avLst/>
          </a:prstGeom>
        </p:spPr>
        <p:txBody>
          <a:bodyPr lIns="0" tIns="0" rIns="0" bIns="0" anchor="ctr">
            <a:spAutoFit/>
          </a:bodyPr>
          <a:lstStyle/>
          <a:p>
            <a:pPr algn="ctr"/>
            <a:endParaRPr lang="en-GB" sz="4400" b="0" strike="noStrike" spc="-1">
              <a:latin typeface="Arial"/>
            </a:endParaRPr>
          </a:p>
        </p:txBody>
      </p:sp>
      <p:sp>
        <p:nvSpPr>
          <p:cNvPr id="112" name="PlaceHolder 2"/>
          <p:cNvSpPr>
            <a:spLocks noGrp="1"/>
          </p:cNvSpPr>
          <p:nvPr>
            <p:ph type="body"/>
          </p:nvPr>
        </p:nvSpPr>
        <p:spPr>
          <a:xfrm>
            <a:off x="504000" y="1768680"/>
            <a:ext cx="2921040" cy="2090880"/>
          </a:xfrm>
          <a:prstGeom prst="rect">
            <a:avLst/>
          </a:prstGeom>
        </p:spPr>
        <p:txBody>
          <a:bodyPr lIns="0" tIns="0" rIns="0" bIns="0">
            <a:normAutofit/>
          </a:bodyPr>
          <a:lstStyle/>
          <a:p>
            <a:endParaRPr lang="en-GB" sz="3200" b="0" strike="noStrike" spc="-1">
              <a:latin typeface="Arial"/>
            </a:endParaRPr>
          </a:p>
        </p:txBody>
      </p:sp>
      <p:sp>
        <p:nvSpPr>
          <p:cNvPr id="113" name="PlaceHolder 3"/>
          <p:cNvSpPr>
            <a:spLocks noGrp="1"/>
          </p:cNvSpPr>
          <p:nvPr>
            <p:ph type="body"/>
          </p:nvPr>
        </p:nvSpPr>
        <p:spPr>
          <a:xfrm>
            <a:off x="3571560" y="1768680"/>
            <a:ext cx="2921040" cy="2090880"/>
          </a:xfrm>
          <a:prstGeom prst="rect">
            <a:avLst/>
          </a:prstGeom>
        </p:spPr>
        <p:txBody>
          <a:bodyPr lIns="0" tIns="0" rIns="0" bIns="0">
            <a:normAutofit/>
          </a:bodyPr>
          <a:lstStyle/>
          <a:p>
            <a:endParaRPr lang="en-GB" sz="3200" b="0" strike="noStrike" spc="-1">
              <a:latin typeface="Arial"/>
            </a:endParaRPr>
          </a:p>
        </p:txBody>
      </p:sp>
      <p:sp>
        <p:nvSpPr>
          <p:cNvPr id="114" name="PlaceHolder 4"/>
          <p:cNvSpPr>
            <a:spLocks noGrp="1"/>
          </p:cNvSpPr>
          <p:nvPr>
            <p:ph type="body"/>
          </p:nvPr>
        </p:nvSpPr>
        <p:spPr>
          <a:xfrm>
            <a:off x="6639120" y="1768680"/>
            <a:ext cx="2921040" cy="2090880"/>
          </a:xfrm>
          <a:prstGeom prst="rect">
            <a:avLst/>
          </a:prstGeom>
        </p:spPr>
        <p:txBody>
          <a:bodyPr lIns="0" tIns="0" rIns="0" bIns="0">
            <a:normAutofit/>
          </a:bodyPr>
          <a:lstStyle/>
          <a:p>
            <a:endParaRPr lang="en-GB" sz="3200" b="0" strike="noStrike" spc="-1">
              <a:latin typeface="Arial"/>
            </a:endParaRPr>
          </a:p>
        </p:txBody>
      </p:sp>
      <p:sp>
        <p:nvSpPr>
          <p:cNvPr id="115" name="PlaceHolder 5"/>
          <p:cNvSpPr>
            <a:spLocks noGrp="1"/>
          </p:cNvSpPr>
          <p:nvPr>
            <p:ph type="body"/>
          </p:nvPr>
        </p:nvSpPr>
        <p:spPr>
          <a:xfrm>
            <a:off x="504000" y="4058640"/>
            <a:ext cx="2921040" cy="2090880"/>
          </a:xfrm>
          <a:prstGeom prst="rect">
            <a:avLst/>
          </a:prstGeom>
        </p:spPr>
        <p:txBody>
          <a:bodyPr lIns="0" tIns="0" rIns="0" bIns="0">
            <a:normAutofit/>
          </a:bodyPr>
          <a:lstStyle/>
          <a:p>
            <a:endParaRPr lang="en-GB" sz="3200" b="0" strike="noStrike" spc="-1">
              <a:latin typeface="Arial"/>
            </a:endParaRPr>
          </a:p>
        </p:txBody>
      </p:sp>
      <p:sp>
        <p:nvSpPr>
          <p:cNvPr id="116" name="PlaceHolder 6"/>
          <p:cNvSpPr>
            <a:spLocks noGrp="1"/>
          </p:cNvSpPr>
          <p:nvPr>
            <p:ph type="body"/>
          </p:nvPr>
        </p:nvSpPr>
        <p:spPr>
          <a:xfrm>
            <a:off x="3571560" y="4058640"/>
            <a:ext cx="2921040" cy="2090880"/>
          </a:xfrm>
          <a:prstGeom prst="rect">
            <a:avLst/>
          </a:prstGeom>
        </p:spPr>
        <p:txBody>
          <a:bodyPr lIns="0" tIns="0" rIns="0" bIns="0">
            <a:normAutofit/>
          </a:bodyPr>
          <a:lstStyle/>
          <a:p>
            <a:endParaRPr lang="en-GB" sz="3200" b="0" strike="noStrike" spc="-1">
              <a:latin typeface="Arial"/>
            </a:endParaRPr>
          </a:p>
        </p:txBody>
      </p:sp>
      <p:sp>
        <p:nvSpPr>
          <p:cNvPr id="117" name="PlaceHolder 7"/>
          <p:cNvSpPr>
            <a:spLocks noGrp="1"/>
          </p:cNvSpPr>
          <p:nvPr>
            <p:ph type="body"/>
          </p:nvPr>
        </p:nvSpPr>
        <p:spPr>
          <a:xfrm>
            <a:off x="6639120" y="4058640"/>
            <a:ext cx="2921040" cy="20908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p:cNvPicPr/>
          <p:nvPr/>
        </p:nvPicPr>
        <p:blipFill>
          <a:blip r:embed="rId14"/>
          <a:stretch/>
        </p:blipFill>
        <p:spPr>
          <a:xfrm>
            <a:off x="0" y="0"/>
            <a:ext cx="10078920" cy="7558920"/>
          </a:xfrm>
          <a:prstGeom prst="rect">
            <a:avLst/>
          </a:prstGeom>
          <a:ln>
            <a:noFill/>
          </a:ln>
        </p:spPr>
      </p:pic>
      <p:sp>
        <p:nvSpPr>
          <p:cNvPr id="4" name="PlaceHolder 1"/>
          <p:cNvSpPr>
            <a:spLocks noGrp="1"/>
          </p:cNvSpPr>
          <p:nvPr>
            <p:ph type="title"/>
          </p:nvPr>
        </p:nvSpPr>
        <p:spPr>
          <a:xfrm>
            <a:off x="504000" y="301320"/>
            <a:ext cx="9072000" cy="1261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2" name="PlaceHolder 2"/>
          <p:cNvSpPr>
            <a:spLocks noGrp="1"/>
          </p:cNvSpPr>
          <p:nvPr>
            <p:ph type="body"/>
          </p:nvPr>
        </p:nvSpPr>
        <p:spPr>
          <a:xfrm>
            <a:off x="504000" y="1768680"/>
            <a:ext cx="9072000" cy="43840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9" name="Picture 38"/>
          <p:cNvPicPr/>
          <p:nvPr/>
        </p:nvPicPr>
        <p:blipFill>
          <a:blip r:embed="rId14"/>
          <a:stretch/>
        </p:blipFill>
        <p:spPr>
          <a:xfrm>
            <a:off x="0" y="0"/>
            <a:ext cx="10078920" cy="7558920"/>
          </a:xfrm>
          <a:prstGeom prst="rect">
            <a:avLst/>
          </a:prstGeom>
          <a:ln>
            <a:noFill/>
          </a:ln>
        </p:spPr>
      </p:pic>
      <p:sp>
        <p:nvSpPr>
          <p:cNvPr id="40" name="PlaceHolder 1"/>
          <p:cNvSpPr>
            <a:spLocks noGrp="1"/>
          </p:cNvSpPr>
          <p:nvPr>
            <p:ph type="title"/>
          </p:nvPr>
        </p:nvSpPr>
        <p:spPr>
          <a:xfrm>
            <a:off x="504000" y="3167640"/>
            <a:ext cx="9070560" cy="1262160"/>
          </a:xfrm>
          <a:prstGeom prst="rect">
            <a:avLst/>
          </a:prstGeom>
        </p:spPr>
        <p:txBody>
          <a:bodyPr lIns="0" tIns="0" rIns="0" bIns="0" anchor="ctr">
            <a:spAutoFit/>
          </a:bodyPr>
          <a:lstStyle/>
          <a:p>
            <a:r>
              <a:rPr lang="en-GB" sz="1800" b="0" strike="noStrike" spc="-1">
                <a:latin typeface="Arial"/>
              </a:rPr>
              <a:t>Click to edit the title text format</a:t>
            </a:r>
          </a:p>
        </p:txBody>
      </p:sp>
      <p:sp>
        <p:nvSpPr>
          <p:cNvPr id="41" name="PlaceHolder 2"/>
          <p:cNvSpPr>
            <a:spLocks noGrp="1"/>
          </p:cNvSpPr>
          <p:nvPr>
            <p:ph type="body"/>
          </p:nvPr>
        </p:nvSpPr>
        <p:spPr>
          <a:xfrm>
            <a:off x="504000" y="1768680"/>
            <a:ext cx="4426560" cy="438372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
        <p:nvSpPr>
          <p:cNvPr id="42" name="PlaceHolder 3"/>
          <p:cNvSpPr>
            <a:spLocks noGrp="1"/>
          </p:cNvSpPr>
          <p:nvPr>
            <p:ph type="body"/>
          </p:nvPr>
        </p:nvSpPr>
        <p:spPr>
          <a:xfrm>
            <a:off x="5152680" y="1768680"/>
            <a:ext cx="4426560" cy="438372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18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1800" b="0" strike="noStrike" spc="-1">
                <a:latin typeface="Arial"/>
              </a:rPr>
              <a:t>Second Outline Level</a:t>
            </a:r>
          </a:p>
          <a:p>
            <a:pPr marL="1296000" lvl="2" indent="-288000">
              <a:spcBef>
                <a:spcPts val="850"/>
              </a:spcBef>
              <a:buClr>
                <a:srgbClr val="000000"/>
              </a:buClr>
              <a:buSzPct val="45000"/>
              <a:buFont typeface="Wingdings" charset="2"/>
              <a:buChar char=""/>
            </a:pPr>
            <a:r>
              <a:rPr lang="en-GB" sz="1800" b="0" strike="noStrike" spc="-1">
                <a:latin typeface="Arial"/>
              </a:rPr>
              <a:t>Third Outline Level</a:t>
            </a:r>
          </a:p>
          <a:p>
            <a:pPr marL="1728000" lvl="3" indent="-216000">
              <a:spcBef>
                <a:spcPts val="567"/>
              </a:spcBef>
              <a:buClr>
                <a:srgbClr val="000000"/>
              </a:buClr>
              <a:buSzPct val="75000"/>
              <a:buFont typeface="Symbol" charset="2"/>
              <a:buChar char=""/>
            </a:pPr>
            <a:r>
              <a:rPr lang="en-GB" sz="1800" b="0" strike="noStrike" spc="-1">
                <a:latin typeface="Arial"/>
              </a:rPr>
              <a:t>Fourth Outline Level</a:t>
            </a:r>
          </a:p>
          <a:p>
            <a:pPr marL="2160000" lvl="4" indent="-216000">
              <a:spcBef>
                <a:spcPts val="283"/>
              </a:spcBef>
              <a:buClr>
                <a:srgbClr val="000000"/>
              </a:buClr>
              <a:buSzPct val="45000"/>
              <a:buFont typeface="Wingdings" charset="2"/>
              <a:buChar char=""/>
            </a:pPr>
            <a:r>
              <a:rPr lang="en-GB" sz="1800" b="0" strike="noStrike" spc="-1">
                <a:latin typeface="Arial"/>
              </a:rPr>
              <a:t>Fifth Outline Level</a:t>
            </a:r>
          </a:p>
          <a:p>
            <a:pPr marL="2592000" lvl="5" indent="-216000">
              <a:spcBef>
                <a:spcPts val="283"/>
              </a:spcBef>
              <a:buClr>
                <a:srgbClr val="000000"/>
              </a:buClr>
              <a:buSzPct val="45000"/>
              <a:buFont typeface="Wingdings" charset="2"/>
              <a:buChar char=""/>
            </a:pPr>
            <a:r>
              <a:rPr lang="en-GB" sz="1800" b="0" strike="noStrike" spc="-1">
                <a:latin typeface="Arial"/>
              </a:rPr>
              <a:t>Sixth Outline Level</a:t>
            </a:r>
          </a:p>
          <a:p>
            <a:pPr marL="3024000" lvl="6" indent="-216000">
              <a:spcBef>
                <a:spcPts val="283"/>
              </a:spcBef>
              <a:buClr>
                <a:srgbClr val="000000"/>
              </a:buClr>
              <a:buSzPct val="45000"/>
              <a:buFont typeface="Wingdings" charset="2"/>
              <a:buChar char=""/>
            </a:pPr>
            <a:r>
              <a:rPr lang="en-GB" sz="18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9" name="Picture 78"/>
          <p:cNvPicPr/>
          <p:nvPr/>
        </p:nvPicPr>
        <p:blipFill>
          <a:blip r:embed="rId14"/>
          <a:stretch/>
        </p:blipFill>
        <p:spPr>
          <a:xfrm>
            <a:off x="0" y="-1440"/>
            <a:ext cx="10078920" cy="7560360"/>
          </a:xfrm>
          <a:prstGeom prst="rect">
            <a:avLst/>
          </a:prstGeom>
          <a:ln>
            <a:noFill/>
          </a:ln>
        </p:spPr>
      </p:pic>
      <p:sp>
        <p:nvSpPr>
          <p:cNvPr id="80" name="PlaceHolder 1"/>
          <p:cNvSpPr>
            <a:spLocks noGrp="1"/>
          </p:cNvSpPr>
          <p:nvPr>
            <p:ph type="title"/>
          </p:nvPr>
        </p:nvSpPr>
        <p:spPr>
          <a:xfrm>
            <a:off x="504000" y="301320"/>
            <a:ext cx="9072000" cy="1261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81" name="PlaceHolder 2"/>
          <p:cNvSpPr>
            <a:spLocks noGrp="1"/>
          </p:cNvSpPr>
          <p:nvPr>
            <p:ph type="body"/>
          </p:nvPr>
        </p:nvSpPr>
        <p:spPr>
          <a:xfrm>
            <a:off x="504000" y="1768680"/>
            <a:ext cx="9072000" cy="43840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CustomShape 1"/>
          <p:cNvSpPr/>
          <p:nvPr/>
        </p:nvSpPr>
        <p:spPr>
          <a:xfrm>
            <a:off x="432360" y="288000"/>
            <a:ext cx="9070560" cy="126108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normAutofit/>
          </a:bodyPr>
          <a:lstStyle/>
          <a:p>
            <a:pPr algn="ctr">
              <a:lnSpc>
                <a:spcPct val="100000"/>
              </a:lnSpc>
            </a:pPr>
            <a:r>
              <a:rPr lang="en-GB" sz="4400" b="0" strike="noStrike" spc="-1" dirty="0">
                <a:solidFill>
                  <a:srgbClr val="000000"/>
                </a:solidFill>
                <a:latin typeface="Times New Roman"/>
                <a:ea typeface="DejaVu Sans"/>
              </a:rPr>
              <a:t>The Lost ATLANTIS</a:t>
            </a:r>
            <a:endParaRPr lang="en-GB" sz="4400" b="0" strike="noStrike" spc="-1" dirty="0">
              <a:latin typeface="Arial"/>
            </a:endParaRPr>
          </a:p>
        </p:txBody>
      </p:sp>
      <p:sp>
        <p:nvSpPr>
          <p:cNvPr id="203" name="CustomShape 2"/>
          <p:cNvSpPr/>
          <p:nvPr/>
        </p:nvSpPr>
        <p:spPr>
          <a:xfrm>
            <a:off x="288000" y="1545840"/>
            <a:ext cx="8926920" cy="126108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gn="ctr">
              <a:lnSpc>
                <a:spcPct val="100000"/>
              </a:lnSpc>
              <a:spcAft>
                <a:spcPts val="1414"/>
              </a:spcAft>
            </a:pPr>
            <a:r>
              <a:rPr lang="en-GB" sz="3200" b="0" strike="noStrike" spc="-1" dirty="0">
                <a:solidFill>
                  <a:schemeClr val="accent6">
                    <a:lumMod val="75000"/>
                  </a:schemeClr>
                </a:solidFill>
                <a:latin typeface="Times New Roman"/>
                <a:ea typeface="DejaVu Sans"/>
              </a:rPr>
              <a:t>Legends and Stories</a:t>
            </a:r>
          </a:p>
          <a:p>
            <a:pPr marL="432000" indent="-322920" algn="ctr">
              <a:lnSpc>
                <a:spcPct val="100000"/>
              </a:lnSpc>
              <a:spcAft>
                <a:spcPts val="1414"/>
              </a:spcAft>
            </a:pPr>
            <a:r>
              <a:rPr lang="en-GB" sz="3200" b="1" spc="-1" dirty="0">
                <a:solidFill>
                  <a:schemeClr val="accent6">
                    <a:lumMod val="75000"/>
                  </a:schemeClr>
                </a:solidFill>
                <a:latin typeface="Times New Roman"/>
              </a:rPr>
              <a:t>VIP Project EU</a:t>
            </a:r>
            <a:endParaRPr lang="en-GB" sz="3200" b="1" strike="noStrike" spc="-1" dirty="0">
              <a:solidFill>
                <a:schemeClr val="accent6">
                  <a:lumMod val="75000"/>
                </a:schemeClr>
              </a:solidFill>
              <a:latin typeface="Arial"/>
            </a:endParaRPr>
          </a:p>
        </p:txBody>
      </p:sp>
      <p:pic>
        <p:nvPicPr>
          <p:cNvPr id="204" name="Picture 203"/>
          <p:cNvPicPr/>
          <p:nvPr/>
        </p:nvPicPr>
        <p:blipFill>
          <a:blip r:embed="rId2"/>
          <a:stretch/>
        </p:blipFill>
        <p:spPr>
          <a:xfrm>
            <a:off x="936000" y="2837880"/>
            <a:ext cx="8062920" cy="4361040"/>
          </a:xfrm>
          <a:prstGeom prst="rect">
            <a:avLst/>
          </a:prstGeom>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Plato</a:t>
            </a:r>
            <a:endParaRPr lang="en-GB" sz="4400" b="0" strike="noStrike" spc="-1">
              <a:latin typeface="Arial"/>
            </a:endParaRPr>
          </a:p>
        </p:txBody>
      </p:sp>
      <p:sp>
        <p:nvSpPr>
          <p:cNvPr id="206" name="CustomShape 2"/>
          <p:cNvSpPr/>
          <p:nvPr/>
        </p:nvSpPr>
        <p:spPr>
          <a:xfrm>
            <a:off x="504000" y="1769040"/>
            <a:ext cx="4327200" cy="438336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5</a:t>
            </a:r>
            <a:r>
              <a:rPr lang="en-GB" sz="3200" b="0" strike="noStrike" spc="-1" baseline="101000" dirty="0">
                <a:solidFill>
                  <a:srgbClr val="000000"/>
                </a:solidFill>
                <a:latin typeface="Times New Roman"/>
                <a:ea typeface="DejaVu Sans"/>
              </a:rPr>
              <a:t>th</a:t>
            </a:r>
            <a:r>
              <a:rPr lang="en-GB" sz="3200" b="0" strike="noStrike" spc="-1" dirty="0">
                <a:solidFill>
                  <a:srgbClr val="000000"/>
                </a:solidFill>
                <a:latin typeface="Times New Roman"/>
                <a:ea typeface="DejaVu Sans"/>
              </a:rPr>
              <a:t> century B.C.</a:t>
            </a:r>
            <a:endParaRPr lang="en-GB" sz="3200" b="0" strike="noStrike" spc="-1" dirty="0">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Philosopher</a:t>
            </a:r>
            <a:endParaRPr lang="en-GB" sz="3200" b="0" strike="noStrike" spc="-1" dirty="0">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He described the Atlantis island, its population and customs</a:t>
            </a:r>
            <a:endParaRPr lang="en-GB" sz="3200" b="0" strike="noStrike" spc="-1" dirty="0">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It served as a tale for an allegory of hubris</a:t>
            </a:r>
            <a:endParaRPr lang="en-GB" sz="3200" b="0" strike="noStrike" spc="-1" dirty="0">
              <a:latin typeface="Arial"/>
            </a:endParaRPr>
          </a:p>
        </p:txBody>
      </p:sp>
      <p:pic>
        <p:nvPicPr>
          <p:cNvPr id="207" name="Picture 206"/>
          <p:cNvPicPr/>
          <p:nvPr/>
        </p:nvPicPr>
        <p:blipFill>
          <a:blip r:embed="rId2"/>
          <a:stretch/>
        </p:blipFill>
        <p:spPr>
          <a:xfrm>
            <a:off x="5847840" y="1800000"/>
            <a:ext cx="3439080" cy="4894920"/>
          </a:xfrm>
          <a:prstGeom prst="rect">
            <a:avLst/>
          </a:prstGeom>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Myth of the Atlantis</a:t>
            </a:r>
            <a:endParaRPr lang="en-GB" sz="4400" b="0" strike="noStrike" spc="-1">
              <a:latin typeface="Arial"/>
            </a:endParaRPr>
          </a:p>
        </p:txBody>
      </p:sp>
      <p:sp>
        <p:nvSpPr>
          <p:cNvPr id="209" name="CustomShape 2"/>
          <p:cNvSpPr/>
          <p:nvPr/>
        </p:nvSpPr>
        <p:spPr>
          <a:xfrm>
            <a:off x="504000" y="1769040"/>
            <a:ext cx="8868960" cy="438336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The Atlantes were a prosperous, rich and a great civilisation loved by the Gods. </a:t>
            </a:r>
            <a:endParaRPr lang="en-GB" sz="3200" b="0" strike="noStrike" spc="-1" dirty="0">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As they grew they became arrogant and fell into sin, by conquering, stealing and killing</a:t>
            </a:r>
            <a:endParaRPr lang="en-GB" sz="3200" b="0" strike="noStrike" spc="-1" dirty="0">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They challenged the Athenians but were stopped.</a:t>
            </a:r>
            <a:endParaRPr lang="en-GB" sz="3200" b="0" strike="noStrike" spc="-1" dirty="0">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The gods, angered, sank the Atlantis in one day and one night. </a:t>
            </a:r>
            <a:endParaRPr lang="en-GB" sz="3200" b="0" strike="noStrike" spc="-1" dirty="0">
              <a:latin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The Allegory - Hubris</a:t>
            </a:r>
            <a:endParaRPr lang="en-GB" sz="4400" b="0" strike="noStrike" spc="-1">
              <a:latin typeface="Arial"/>
            </a:endParaRPr>
          </a:p>
        </p:txBody>
      </p:sp>
      <p:sp>
        <p:nvSpPr>
          <p:cNvPr id="211" name="CustomShape 2"/>
          <p:cNvSpPr/>
          <p:nvPr/>
        </p:nvSpPr>
        <p:spPr>
          <a:xfrm>
            <a:off x="504000" y="1769040"/>
            <a:ext cx="8868960" cy="438336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nSpc>
                <a:spcPct val="100000"/>
              </a:lnSpc>
              <a:spcAft>
                <a:spcPts val="1417"/>
              </a:spcAft>
              <a:buClr>
                <a:srgbClr val="000000"/>
              </a:buClr>
              <a:buSzPct val="45000"/>
              <a:buFont typeface="Wingdings" charset="2"/>
              <a:buChar char=""/>
            </a:pPr>
            <a:r>
              <a:rPr lang="en-GB" sz="2800" b="1" strike="noStrike" spc="-1">
                <a:solidFill>
                  <a:srgbClr val="000000"/>
                </a:solidFill>
                <a:latin typeface="Times New Roman"/>
                <a:ea typeface="DejaVu Sans"/>
              </a:rPr>
              <a:t>Hubris:</a:t>
            </a:r>
            <a:r>
              <a:rPr lang="en-GB" sz="2800" b="0" strike="noStrike" spc="-1">
                <a:solidFill>
                  <a:srgbClr val="000000"/>
                </a:solidFill>
                <a:latin typeface="Times New Roman"/>
                <a:ea typeface="DejaVu Sans"/>
              </a:rPr>
              <a:t> is a trait of personality</a:t>
            </a:r>
            <a:br/>
            <a:r>
              <a:rPr lang="en-GB" sz="2800" b="0" strike="noStrike" spc="-1">
                <a:solidFill>
                  <a:srgbClr val="000000"/>
                </a:solidFill>
                <a:latin typeface="Times New Roman"/>
                <a:ea typeface="DejaVu Sans"/>
              </a:rPr>
              <a:t>	- full of pride and overconfidence, arrogant </a:t>
            </a:r>
            <a:br/>
            <a:br/>
            <a:r>
              <a:rPr lang="en-GB" sz="2800" b="0" strike="noStrike" spc="-1">
                <a:solidFill>
                  <a:srgbClr val="000000"/>
                </a:solidFill>
                <a:latin typeface="Times New Roman"/>
                <a:ea typeface="DejaVu Sans"/>
              </a:rPr>
              <a:t>	- It used to serve as a term of one who defies the Gods. </a:t>
            </a:r>
            <a:br/>
            <a:r>
              <a:rPr lang="en-GB" sz="2800" b="0" strike="noStrike" spc="-1">
                <a:solidFill>
                  <a:srgbClr val="000000"/>
                </a:solidFill>
                <a:latin typeface="Times New Roman"/>
                <a:ea typeface="DejaVu Sans"/>
              </a:rPr>
              <a:t>	</a:t>
            </a:r>
            <a:br/>
            <a:r>
              <a:rPr lang="en-GB" sz="2800" b="0" strike="noStrike" spc="-1">
                <a:solidFill>
                  <a:srgbClr val="000000"/>
                </a:solidFill>
                <a:latin typeface="Times New Roman"/>
                <a:ea typeface="DejaVu Sans"/>
              </a:rPr>
              <a:t>	- A loss of contact with reality that will bring consequences for the individual and/or their group.</a:t>
            </a:r>
            <a:br/>
            <a:br/>
            <a:r>
              <a:rPr lang="en-GB" sz="2800" b="0" strike="noStrike" spc="-1">
                <a:solidFill>
                  <a:srgbClr val="000000"/>
                </a:solidFill>
                <a:latin typeface="Times New Roman"/>
                <a:ea typeface="DejaVu Sans"/>
              </a:rPr>
              <a:t>     - Sodom and Gomorrah are a Biblic reference of hubris, equivalent to Atlantis in context</a:t>
            </a:r>
            <a:endParaRPr lang="en-GB" sz="2800" b="0" strike="noStrike" spc="-1">
              <a:latin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In Plato’s words… </a:t>
            </a:r>
            <a:endParaRPr lang="en-GB" sz="4400" b="0" strike="noStrike" spc="-1">
              <a:latin typeface="Arial"/>
            </a:endParaRPr>
          </a:p>
        </p:txBody>
      </p:sp>
      <p:sp>
        <p:nvSpPr>
          <p:cNvPr id="213" name="CustomShape 2"/>
          <p:cNvSpPr/>
          <p:nvPr/>
        </p:nvSpPr>
        <p:spPr>
          <a:xfrm>
            <a:off x="504000" y="1769040"/>
            <a:ext cx="8868960" cy="438336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 island was circular with an island in its center. It was made of </a:t>
            </a:r>
            <a:r>
              <a:rPr lang="en-GB" sz="3200" b="1" strike="noStrike" spc="-1">
                <a:solidFill>
                  <a:srgbClr val="000000"/>
                </a:solidFill>
                <a:latin typeface="Times New Roman"/>
                <a:ea typeface="DejaVu Sans"/>
              </a:rPr>
              <a:t>black, </a:t>
            </a:r>
            <a:r>
              <a:rPr lang="en-GB" sz="3200" b="1" strike="noStrike" spc="-1">
                <a:solidFill>
                  <a:srgbClr val="707070"/>
                </a:solidFill>
                <a:latin typeface="Times New Roman"/>
                <a:ea typeface="DejaVu Sans"/>
              </a:rPr>
              <a:t>white</a:t>
            </a:r>
            <a:r>
              <a:rPr lang="en-GB" sz="3200" b="0" strike="noStrike" spc="-1">
                <a:solidFill>
                  <a:srgbClr val="000000"/>
                </a:solidFill>
                <a:latin typeface="Times New Roman"/>
                <a:ea typeface="DejaVu Sans"/>
              </a:rPr>
              <a:t> and </a:t>
            </a:r>
            <a:r>
              <a:rPr lang="en-GB" sz="3200" b="1" strike="noStrike" spc="-1">
                <a:solidFill>
                  <a:srgbClr val="9C0300"/>
                </a:solidFill>
                <a:latin typeface="Times New Roman"/>
                <a:ea typeface="DejaVu Sans"/>
              </a:rPr>
              <a:t>r</a:t>
            </a:r>
            <a:r>
              <a:rPr lang="en-GB" sz="3200" b="1" strike="noStrike" spc="-1">
                <a:solidFill>
                  <a:srgbClr val="9B0000"/>
                </a:solidFill>
                <a:latin typeface="Times New Roman"/>
                <a:ea typeface="DejaVu Sans"/>
              </a:rPr>
              <a:t>ed</a:t>
            </a:r>
            <a:r>
              <a:rPr lang="en-GB" sz="3200" b="0" strike="noStrike" spc="-1">
                <a:solidFill>
                  <a:srgbClr val="000000"/>
                </a:solidFill>
                <a:latin typeface="Times New Roman"/>
                <a:ea typeface="DejaVu Sans"/>
              </a:rPr>
              <a:t> stone.</a:t>
            </a:r>
            <a:endParaRPr lang="en-GB" sz="3200" b="0" strike="noStrike" spc="-1">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There was cold and hot water flowing out, the later having healing properties</a:t>
            </a:r>
            <a:endParaRPr lang="en-GB" sz="3200" b="0" strike="noStrike" spc="-1">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 were a great force ruled by kings</a:t>
            </a:r>
            <a:endParaRPr lang="en-GB" sz="3200" b="0" strike="noStrike" spc="-1">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a:solidFill>
                  <a:srgbClr val="000000"/>
                </a:solidFill>
                <a:latin typeface="Times New Roman"/>
                <a:ea typeface="DejaVu Sans"/>
              </a:rPr>
              <a:t>They had ports full of merchants with ships that travelled the world</a:t>
            </a:r>
            <a:endParaRPr lang="en-GB" sz="3200" b="0" strike="noStrike" spc="-1">
              <a:latin typeface="Arial"/>
            </a:endParaRPr>
          </a:p>
        </p:txBody>
      </p:sp>
      <p:pic>
        <p:nvPicPr>
          <p:cNvPr id="214" name="Picture 213"/>
          <p:cNvPicPr/>
          <p:nvPr/>
        </p:nvPicPr>
        <p:blipFill>
          <a:blip r:embed="rId3"/>
          <a:stretch/>
        </p:blipFill>
        <p:spPr>
          <a:xfrm rot="21588600">
            <a:off x="4466160" y="5174640"/>
            <a:ext cx="4967640" cy="2160000"/>
          </a:xfrm>
          <a:prstGeom prst="rect">
            <a:avLst/>
          </a:prstGeom>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CustomShape 1"/>
          <p:cNvSpPr/>
          <p:nvPr/>
        </p:nvSpPr>
        <p:spPr>
          <a:xfrm>
            <a:off x="504000" y="534960"/>
            <a:ext cx="7702920" cy="670320"/>
          </a:xfrm>
          <a:prstGeom prst="rect">
            <a:avLst/>
          </a:prstGeom>
          <a:noFill/>
          <a:ln>
            <a:noFill/>
          </a:ln>
        </p:spPr>
        <p:style>
          <a:lnRef idx="0">
            <a:scrgbClr r="0" g="0" b="0"/>
          </a:lnRef>
          <a:fillRef idx="0">
            <a:scrgbClr r="0" g="0" b="0"/>
          </a:fillRef>
          <a:effectRef idx="0">
            <a:scrgbClr r="0" g="0" b="0"/>
          </a:effectRef>
          <a:fontRef idx="minor"/>
        </p:style>
        <p:txBody>
          <a:bodyPr lIns="0" tIns="0" rIns="0" bIns="0" anchor="ctr">
            <a:spAutoFit/>
          </a:bodyPr>
          <a:lstStyle/>
          <a:p>
            <a:pPr>
              <a:lnSpc>
                <a:spcPct val="100000"/>
              </a:lnSpc>
            </a:pPr>
            <a:r>
              <a:rPr lang="en-GB" sz="4400" b="0" strike="noStrike" spc="-1">
                <a:solidFill>
                  <a:srgbClr val="000000"/>
                </a:solidFill>
                <a:latin typeface="Times New Roman"/>
                <a:ea typeface="DejaVu Sans"/>
              </a:rPr>
              <a:t>In Plato’s words… </a:t>
            </a:r>
            <a:endParaRPr lang="en-GB" sz="4400" b="0" strike="noStrike" spc="-1">
              <a:latin typeface="Arial"/>
            </a:endParaRPr>
          </a:p>
        </p:txBody>
      </p:sp>
      <p:sp>
        <p:nvSpPr>
          <p:cNvPr id="216" name="CustomShape 2"/>
          <p:cNvSpPr/>
          <p:nvPr/>
        </p:nvSpPr>
        <p:spPr>
          <a:xfrm>
            <a:off x="504000" y="1769040"/>
            <a:ext cx="8868960" cy="4383360"/>
          </a:xfrm>
          <a:prstGeom prst="rect">
            <a:avLst/>
          </a:prstGeom>
          <a:noFill/>
          <a:ln>
            <a:noFill/>
          </a:ln>
        </p:spPr>
        <p:style>
          <a:lnRef idx="0">
            <a:scrgbClr r="0" g="0" b="0"/>
          </a:lnRef>
          <a:fillRef idx="0">
            <a:scrgbClr r="0" g="0" b="0"/>
          </a:fillRef>
          <a:effectRef idx="0">
            <a:scrgbClr r="0" g="0" b="0"/>
          </a:effectRef>
          <a:fontRef idx="minor"/>
        </p:style>
        <p:txBody>
          <a:bodyPr lIns="0" tIns="0" rIns="0" bIns="0">
            <a:normAutofit/>
          </a:bodyPr>
          <a:lstStyle/>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They had temples and gardens with training grounds for men and horses.</a:t>
            </a:r>
            <a:endParaRPr lang="en-GB" sz="3200" b="0" strike="noStrike" spc="-1" dirty="0">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They used to set 10 bulls free for Poseidon to choose amongst and hunted one barehanded for a sacrifice</a:t>
            </a:r>
            <a:endParaRPr lang="en-GB" sz="3200" b="0" strike="noStrike" spc="-1" dirty="0">
              <a:latin typeface="Arial"/>
            </a:endParaRPr>
          </a:p>
          <a:p>
            <a:pPr marL="432000" indent="-322920">
              <a:lnSpc>
                <a:spcPct val="100000"/>
              </a:lnSpc>
              <a:spcAft>
                <a:spcPts val="1417"/>
              </a:spcAft>
              <a:buClr>
                <a:srgbClr val="000000"/>
              </a:buClr>
              <a:buSzPct val="45000"/>
              <a:buFont typeface="Wingdings" charset="2"/>
              <a:buChar char=""/>
            </a:pPr>
            <a:r>
              <a:rPr lang="en-GB" sz="3200" b="0" strike="noStrike" spc="-1" dirty="0">
                <a:solidFill>
                  <a:srgbClr val="000000"/>
                </a:solidFill>
                <a:latin typeface="Times New Roman"/>
                <a:ea typeface="DejaVu Sans"/>
              </a:rPr>
              <a:t>There were earthquakes and floods and in a night and a day the earth swallowed everyone and sank the island</a:t>
            </a:r>
            <a:endParaRPr lang="en-GB" sz="3200" b="0" strike="noStrike" spc="-1" dirty="0">
              <a:latin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247</TotalTime>
  <Words>767</Words>
  <Application>Microsoft Office PowerPoint</Application>
  <PresentationFormat>Custom</PresentationFormat>
  <Paragraphs>37</Paragraphs>
  <Slides>6</Slides>
  <Notes>4</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6</vt:i4>
      </vt:variant>
    </vt:vector>
  </HeadingPairs>
  <TitlesOfParts>
    <vt:vector size="14" baseType="lpstr">
      <vt:lpstr>Arial</vt:lpstr>
      <vt:lpstr>Calibri</vt:lpstr>
      <vt:lpstr>Symbol</vt:lpstr>
      <vt:lpstr>Times New Roman</vt:lpstr>
      <vt:lpstr>Wingdings</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Vintage</dc:title>
  <dc:subject/>
  <dc:creator/>
  <dc:description>Those creative commons textures have been used:
http://www.flickr.com/photos/kellyloveswhales/3505365913/ by 'Kelly Loves Whales'
http://www.flickr.com/photos/digitalyardsale/4806075532/in/photostream/ by Nick Merritt
License: https://creativecommons.org/licenses/by-sa/3.0/</dc:description>
  <cp:lastModifiedBy>Ifigenia Georgiadou</cp:lastModifiedBy>
  <cp:revision>32</cp:revision>
  <dcterms:created xsi:type="dcterms:W3CDTF">2019-10-09T15:33:29Z</dcterms:created>
  <dcterms:modified xsi:type="dcterms:W3CDTF">2025-02-22T22:57:25Z</dcterms:modified>
  <dc:language>en-GB</dc:language>
</cp:coreProperties>
</file>