
<file path=[Content_Types].xml><?xml version="1.0" encoding="utf-8"?>
<Types xmlns="http://schemas.openxmlformats.org/package/2006/content-types">
  <Default Extension="gif" ContentType="image/gif"/>
  <Default Extension="jpeg" ContentType="image/jpeg"/>
  <Default Extension="png" ContentType="image/png"/>
  <Default Extension="rels" ContentType="application/vnd.openxmlformats-package.relationships+xml"/>
  <Default Extension="xml" ContentType="application/xml"/>
  <Override PartName="/ppt/presentation.xml" ContentType="application/vnd.ms-powerpoint.presentation.macroEnabled.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 id="2147483687" r:id="rId2"/>
  </p:sldMasterIdLst>
  <p:notesMasterIdLst>
    <p:notesMasterId r:id="rId10"/>
  </p:notesMasterIdLst>
  <p:sldIdLst>
    <p:sldId id="256" r:id="rId3"/>
    <p:sldId id="262" r:id="rId4"/>
    <p:sldId id="263" r:id="rId5"/>
    <p:sldId id="264" r:id="rId6"/>
    <p:sldId id="265" r:id="rId7"/>
    <p:sldId id="266" r:id="rId8"/>
    <p:sldId id="267" r:id="rId9"/>
  </p:sldIdLst>
  <p:sldSz cx="10080625" cy="7559675"/>
  <p:notesSz cx="7559675" cy="10691813"/>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57" d="100"/>
          <a:sy n="57" d="100"/>
        </p:scale>
        <p:origin x="1373" y="5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theme" Target="theme/theme1.xml"/><Relationship Id="rId3" Type="http://schemas.openxmlformats.org/officeDocument/2006/relationships/slide" Target="slides/slide1.xml"/><Relationship Id="rId7" Type="http://schemas.openxmlformats.org/officeDocument/2006/relationships/slide" Target="slides/slide5.xml"/><Relationship Id="rId12" Type="http://schemas.openxmlformats.org/officeDocument/2006/relationships/viewProps" Target="viewProps.xml"/><Relationship Id="rId2" Type="http://schemas.openxmlformats.org/officeDocument/2006/relationships/slideMaster" Target="slideMasters/slideMaster2.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presProps" Target="presProps.xml"/><Relationship Id="rId5" Type="http://schemas.openxmlformats.org/officeDocument/2006/relationships/slide" Target="slides/slide3.xml"/><Relationship Id="rId10" Type="http://schemas.openxmlformats.org/officeDocument/2006/relationships/notesMaster" Target="notesMasters/notesMaster1.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96" name="PlaceHolder 1"/>
          <p:cNvSpPr>
            <a:spLocks noGrp="1" noRot="1" noChangeAspect="1"/>
          </p:cNvSpPr>
          <p:nvPr>
            <p:ph type="sldImg"/>
          </p:nvPr>
        </p:nvSpPr>
        <p:spPr>
          <a:xfrm>
            <a:off x="216000" y="812520"/>
            <a:ext cx="7127280" cy="4008960"/>
          </a:xfrm>
          <a:prstGeom prst="rect">
            <a:avLst/>
          </a:prstGeom>
        </p:spPr>
        <p:txBody>
          <a:bodyPr lIns="0" tIns="0" rIns="0" bIns="0" anchor="ctr">
            <a:noAutofit/>
          </a:bodyPr>
          <a:lstStyle/>
          <a:p>
            <a:pPr algn="ctr"/>
            <a:r>
              <a:rPr lang="en-GB" sz="4400" b="0" strike="noStrike" spc="-1">
                <a:latin typeface="Arial"/>
              </a:rPr>
              <a:t>Click to move the slide</a:t>
            </a:r>
          </a:p>
        </p:txBody>
      </p:sp>
      <p:sp>
        <p:nvSpPr>
          <p:cNvPr id="197" name="PlaceHolder 2"/>
          <p:cNvSpPr>
            <a:spLocks noGrp="1"/>
          </p:cNvSpPr>
          <p:nvPr>
            <p:ph type="body"/>
          </p:nvPr>
        </p:nvSpPr>
        <p:spPr>
          <a:xfrm>
            <a:off x="756000" y="5078520"/>
            <a:ext cx="6047640" cy="4811040"/>
          </a:xfrm>
          <a:prstGeom prst="rect">
            <a:avLst/>
          </a:prstGeom>
        </p:spPr>
        <p:txBody>
          <a:bodyPr lIns="0" tIns="0" rIns="0" bIns="0">
            <a:noAutofit/>
          </a:bodyPr>
          <a:lstStyle/>
          <a:p>
            <a:r>
              <a:rPr lang="en-GB" sz="2000" b="0" strike="noStrike" spc="-1">
                <a:latin typeface="Arial"/>
              </a:rPr>
              <a:t>Click to edit the notes' format</a:t>
            </a:r>
          </a:p>
        </p:txBody>
      </p:sp>
      <p:sp>
        <p:nvSpPr>
          <p:cNvPr id="198" name="PlaceHolder 3"/>
          <p:cNvSpPr>
            <a:spLocks noGrp="1"/>
          </p:cNvSpPr>
          <p:nvPr>
            <p:ph type="hdr"/>
          </p:nvPr>
        </p:nvSpPr>
        <p:spPr>
          <a:xfrm>
            <a:off x="0" y="0"/>
            <a:ext cx="3280680" cy="534240"/>
          </a:xfrm>
          <a:prstGeom prst="rect">
            <a:avLst/>
          </a:prstGeom>
        </p:spPr>
        <p:txBody>
          <a:bodyPr lIns="0" tIns="0" rIns="0" bIns="0">
            <a:noAutofit/>
          </a:bodyPr>
          <a:lstStyle/>
          <a:p>
            <a:r>
              <a:rPr lang="en-GB" sz="1400" b="0" strike="noStrike" spc="-1">
                <a:latin typeface="Times New Roman"/>
              </a:rPr>
              <a:t>&lt;header&gt;</a:t>
            </a:r>
          </a:p>
        </p:txBody>
      </p:sp>
      <p:sp>
        <p:nvSpPr>
          <p:cNvPr id="199" name="PlaceHolder 4"/>
          <p:cNvSpPr>
            <a:spLocks noGrp="1"/>
          </p:cNvSpPr>
          <p:nvPr>
            <p:ph type="dt"/>
          </p:nvPr>
        </p:nvSpPr>
        <p:spPr>
          <a:xfrm>
            <a:off x="4278960" y="0"/>
            <a:ext cx="3280680" cy="534240"/>
          </a:xfrm>
          <a:prstGeom prst="rect">
            <a:avLst/>
          </a:prstGeom>
        </p:spPr>
        <p:txBody>
          <a:bodyPr lIns="0" tIns="0" rIns="0" bIns="0">
            <a:noAutofit/>
          </a:bodyPr>
          <a:lstStyle/>
          <a:p>
            <a:pPr algn="r"/>
            <a:r>
              <a:rPr lang="en-GB" sz="1400" b="0" strike="noStrike" spc="-1">
                <a:latin typeface="Times New Roman"/>
              </a:rPr>
              <a:t>&lt;date/time&gt;</a:t>
            </a:r>
          </a:p>
        </p:txBody>
      </p:sp>
      <p:sp>
        <p:nvSpPr>
          <p:cNvPr id="200" name="PlaceHolder 5"/>
          <p:cNvSpPr>
            <a:spLocks noGrp="1"/>
          </p:cNvSpPr>
          <p:nvPr>
            <p:ph type="ftr"/>
          </p:nvPr>
        </p:nvSpPr>
        <p:spPr>
          <a:xfrm>
            <a:off x="0" y="10157400"/>
            <a:ext cx="3280680" cy="534240"/>
          </a:xfrm>
          <a:prstGeom prst="rect">
            <a:avLst/>
          </a:prstGeom>
        </p:spPr>
        <p:txBody>
          <a:bodyPr lIns="0" tIns="0" rIns="0" bIns="0" anchor="b">
            <a:noAutofit/>
          </a:bodyPr>
          <a:lstStyle/>
          <a:p>
            <a:r>
              <a:rPr lang="en-GB" sz="1400" b="0" strike="noStrike" spc="-1">
                <a:latin typeface="Times New Roman"/>
              </a:rPr>
              <a:t>&lt;footer&gt;</a:t>
            </a:r>
          </a:p>
        </p:txBody>
      </p:sp>
      <p:sp>
        <p:nvSpPr>
          <p:cNvPr id="201" name="PlaceHolder 6"/>
          <p:cNvSpPr>
            <a:spLocks noGrp="1"/>
          </p:cNvSpPr>
          <p:nvPr>
            <p:ph type="sldNum"/>
          </p:nvPr>
        </p:nvSpPr>
        <p:spPr>
          <a:xfrm>
            <a:off x="4278960" y="10157400"/>
            <a:ext cx="3280680" cy="534240"/>
          </a:xfrm>
          <a:prstGeom prst="rect">
            <a:avLst/>
          </a:prstGeom>
        </p:spPr>
        <p:txBody>
          <a:bodyPr lIns="0" tIns="0" rIns="0" bIns="0" anchor="b">
            <a:noAutofit/>
          </a:bodyPr>
          <a:lstStyle/>
          <a:p>
            <a:pPr algn="r"/>
            <a:fld id="{6DDF6AC6-438E-445B-A94E-59FB9AB2DB0F}" type="slidenum">
              <a:rPr lang="en-GB" sz="1400" b="0" strike="noStrike" spc="-1">
                <a:latin typeface="Times New Roman"/>
              </a:rPr>
              <a:t>‹#›</a:t>
            </a:fld>
            <a:endParaRPr lang="en-GB" sz="1400" b="0" strike="noStrike" spc="-1">
              <a:latin typeface="Times New Roman"/>
            </a:endParaRPr>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4" name="PlaceHolder 1"/>
          <p:cNvSpPr>
            <a:spLocks noGrp="1" noRot="1" noChangeAspect="1"/>
          </p:cNvSpPr>
          <p:nvPr>
            <p:ph type="sldImg"/>
          </p:nvPr>
        </p:nvSpPr>
        <p:spPr>
          <a:xfrm>
            <a:off x="1106640" y="812520"/>
            <a:ext cx="5345280" cy="4008240"/>
          </a:xfrm>
          <a:prstGeom prst="rect">
            <a:avLst/>
          </a:prstGeom>
        </p:spPr>
      </p:sp>
      <p:sp>
        <p:nvSpPr>
          <p:cNvPr id="245" name="PlaceHolder 2"/>
          <p:cNvSpPr>
            <a:spLocks noGrp="1"/>
          </p:cNvSpPr>
          <p:nvPr>
            <p:ph type="body"/>
          </p:nvPr>
        </p:nvSpPr>
        <p:spPr>
          <a:xfrm>
            <a:off x="756000" y="5078520"/>
            <a:ext cx="6046920" cy="5706360"/>
          </a:xfrm>
          <a:prstGeom prst="rect">
            <a:avLst/>
          </a:prstGeom>
        </p:spPr>
        <p:txBody>
          <a:bodyPr lIns="0" tIns="0" rIns="0" bIns="0">
            <a:spAutoFit/>
          </a:bodyPr>
          <a:lstStyle/>
          <a:p>
            <a:pPr marL="216000" indent="-215640">
              <a:lnSpc>
                <a:spcPct val="100000"/>
              </a:lnSpc>
            </a:pPr>
            <a:r>
              <a:rPr lang="en-GB" sz="1500" b="0" strike="noStrike" spc="-1">
                <a:latin typeface="Calibri"/>
              </a:rPr>
              <a:t>Atlantic sea:  </a:t>
            </a:r>
            <a:r>
              <a:rPr lang="en-GB" sz="1500" b="0" strike="noStrike" spc="-1">
                <a:latin typeface="Calibri"/>
                <a:ea typeface="Microsoft YaHei"/>
              </a:rPr>
              <a:t>Ignatius Donnelly - Assuming the Atlantic Ocean was only a few hundred feet deep, Donnelly described a continent flooded by shifting ocean waters that sank in the exact location Plato said it did: in the Atlantic Ocean just outside the “Pillars of Hercules,” the two rocks that mark the entrance to the Straits of Gibraltar. </a:t>
            </a:r>
            <a:r>
              <a:rPr lang="en-GB" sz="1500" b="0" strike="noStrike" spc="-1">
                <a:solidFill>
                  <a:srgbClr val="C9211E"/>
                </a:solidFill>
                <a:latin typeface="Calibri"/>
                <a:ea typeface="Microsoft YaHei"/>
              </a:rPr>
              <a:t>Based on geographic location</a:t>
            </a:r>
            <a:endParaRPr lang="en-GB" sz="1500" b="0" strike="noStrike" spc="-1">
              <a:latin typeface="Arial"/>
            </a:endParaRPr>
          </a:p>
          <a:p>
            <a:pPr marL="216000" indent="-215640">
              <a:lnSpc>
                <a:spcPct val="100000"/>
              </a:lnSpc>
            </a:pPr>
            <a:endParaRPr lang="en-GB" sz="1500" b="0" strike="noStrike" spc="-1">
              <a:latin typeface="Arial"/>
            </a:endParaRPr>
          </a:p>
          <a:p>
            <a:pPr marL="216000" indent="-215640">
              <a:lnSpc>
                <a:spcPct val="100000"/>
              </a:lnSpc>
            </a:pPr>
            <a:r>
              <a:rPr lang="en-GB" sz="1500" b="0" strike="noStrike" spc="-1">
                <a:solidFill>
                  <a:srgbClr val="000000"/>
                </a:solidFill>
                <a:latin typeface="Calibri"/>
                <a:ea typeface="Microsoft YaHei"/>
              </a:rPr>
              <a:t>Bermuda : Berlitz claimed Atlantis was a real continent located off the Bahamas that had fallen victim to the notorious “Bermuda Triangle,” a region of the Atlantic where a number of ships had supposedly disappeared under mysterious circumstances. Supporters of this theory point to the </a:t>
            </a:r>
            <a:r>
              <a:rPr lang="en-GB" sz="1500" b="0" strike="noStrike" spc="-1">
                <a:solidFill>
                  <a:srgbClr val="C9211E"/>
                </a:solidFill>
                <a:latin typeface="Calibri"/>
                <a:ea typeface="Microsoft YaHei"/>
              </a:rPr>
              <a:t>discovery of what look like man-made walls and streets off the coast of Bimini, although scientists have evaluated these structures and found them to be natural beach-rock formations.</a:t>
            </a:r>
            <a:endParaRPr lang="en-GB" sz="1500" b="0" strike="noStrike" spc="-1">
              <a:latin typeface="Arial"/>
            </a:endParaRPr>
          </a:p>
          <a:p>
            <a:pPr marL="216000" indent="-215640">
              <a:lnSpc>
                <a:spcPct val="100000"/>
              </a:lnSpc>
            </a:pPr>
            <a:endParaRPr lang="en-GB" sz="1500" b="0" strike="noStrike" spc="-1">
              <a:latin typeface="Arial"/>
            </a:endParaRPr>
          </a:p>
          <a:p>
            <a:pPr marL="216000" indent="-215640">
              <a:lnSpc>
                <a:spcPct val="100000"/>
              </a:lnSpc>
            </a:pPr>
            <a:r>
              <a:rPr lang="en-GB" sz="1500" b="0" strike="noStrike" spc="-1">
                <a:solidFill>
                  <a:srgbClr val="000000"/>
                </a:solidFill>
                <a:latin typeface="Calibri"/>
                <a:ea typeface="Microsoft YaHei"/>
              </a:rPr>
              <a:t>Antarctica: to Hapgood, around 12,000 years ago the Earth’s crust shifted, displacing the continent that became Antarctica from a location much further north than it is today. This more temperate continent was home to an advanced civilization, but the sudden shift to its current frigid location doomed the civilization’s inhabitants</a:t>
            </a:r>
            <a:endParaRPr lang="en-GB" sz="1500" b="0" strike="noStrike" spc="-1">
              <a:latin typeface="Arial"/>
            </a:endParaRPr>
          </a:p>
          <a:p>
            <a:pPr marL="216000" indent="-215640">
              <a:lnSpc>
                <a:spcPct val="100000"/>
              </a:lnSpc>
            </a:pPr>
            <a:endParaRPr lang="en-GB" sz="1500" b="0" strike="noStrike" spc="-1">
              <a:latin typeface="Arial"/>
            </a:endParaRPr>
          </a:p>
          <a:p>
            <a:pPr marL="216000" indent="-215640">
              <a:lnSpc>
                <a:spcPct val="100000"/>
              </a:lnSpc>
            </a:pPr>
            <a:r>
              <a:rPr lang="en-GB" sz="1500" b="0" strike="noStrike" spc="-1">
                <a:solidFill>
                  <a:srgbClr val="000000"/>
                </a:solidFill>
                <a:latin typeface="Calibri"/>
                <a:ea typeface="Microsoft YaHei"/>
              </a:rPr>
              <a:t>Black sea: Mythical based on real events. The story of its demise was inspired by an actual historical event: the breaching of the Bosporus by the Mediterranean Sea and subsequent flooding of the Black Sea, around 5600 B.C. At the time, the Black Sea was a freshwater lake half its current size. The flooding inundated civilizations </a:t>
            </a:r>
            <a:endParaRPr lang="en-GB" sz="1500" b="0" strike="noStrike" spc="-1">
              <a:latin typeface="Arial"/>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blank" preserve="1">
  <p:cSld name="Blank Slide">
    <p:spTree>
      <p:nvGrpSpPr>
        <p:cNvPr id="1" name=""/>
        <p:cNvGrpSpPr/>
        <p:nvPr/>
      </p:nvGrpSpPr>
      <p:grpSpPr>
        <a:xfrm>
          <a:off x="0" y="0"/>
          <a:ext cx="0" cy="0"/>
          <a:chOff x="0" y="0"/>
          <a:chExt cx="0" cy="0"/>
        </a:xfrm>
      </p:grpSpPr>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tx" preserve="1">
  <p:cSld name="Title Slide">
    <p:spTree>
      <p:nvGrpSpPr>
        <p:cNvPr id="1" name=""/>
        <p:cNvGrpSpPr/>
        <p:nvPr/>
      </p:nvGrpSpPr>
      <p:grpSpPr>
        <a:xfrm>
          <a:off x="0" y="0"/>
          <a:ext cx="0" cy="0"/>
          <a:chOff x="0" y="0"/>
          <a:chExt cx="0" cy="0"/>
        </a:xfrm>
      </p:grpSpPr>
      <p:sp>
        <p:nvSpPr>
          <p:cNvPr id="3" name="PlaceHolder 1"/>
          <p:cNvSpPr>
            <a:spLocks noGrp="1"/>
          </p:cNvSpPr>
          <p:nvPr>
            <p:ph type="title"/>
          </p:nvPr>
        </p:nvSpPr>
        <p:spPr>
          <a:xfrm>
            <a:off x="504000" y="3167640"/>
            <a:ext cx="9070560" cy="1262160"/>
          </a:xfrm>
          <a:prstGeom prst="rect">
            <a:avLst/>
          </a:prstGeom>
        </p:spPr>
        <p:txBody>
          <a:bodyPr lIns="0" tIns="0" rIns="0" bIns="0" anchor="ctr">
            <a:spAutoFit/>
          </a:bodyPr>
          <a:lstStyle/>
          <a:p>
            <a:pPr algn="ctr"/>
            <a:endParaRPr lang="en-GB" sz="4400" b="0" strike="noStrike" spc="-1">
              <a:latin typeface="Arial"/>
            </a:endParaRPr>
          </a:p>
        </p:txBody>
      </p:sp>
      <p:sp>
        <p:nvSpPr>
          <p:cNvPr id="4" name="PlaceHolder 2"/>
          <p:cNvSpPr>
            <a:spLocks noGrp="1"/>
          </p:cNvSpPr>
          <p:nvPr>
            <p:ph type="subTitle"/>
          </p:nvPr>
        </p:nvSpPr>
        <p:spPr>
          <a:xfrm>
            <a:off x="504000" y="1768680"/>
            <a:ext cx="9072000" cy="4384080"/>
          </a:xfrm>
          <a:prstGeom prst="rect">
            <a:avLst/>
          </a:prstGeom>
        </p:spPr>
        <p:txBody>
          <a:bodyPr lIns="0" tIns="0" rIns="0" bIns="0" anchor="ctr">
            <a:spAutoFit/>
          </a:bodyPr>
          <a:lstStyle/>
          <a:p>
            <a:pPr algn="ctr"/>
            <a:endParaRPr lang="en-GB" sz="3200" b="0" strike="noStrike" spc="-1">
              <a:latin typeface="Arial"/>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obj" preserve="1">
  <p:cSld name="Title, Content">
    <p:spTree>
      <p:nvGrpSpPr>
        <p:cNvPr id="1" name=""/>
        <p:cNvGrpSpPr/>
        <p:nvPr/>
      </p:nvGrpSpPr>
      <p:grpSpPr>
        <a:xfrm>
          <a:off x="0" y="0"/>
          <a:ext cx="0" cy="0"/>
          <a:chOff x="0" y="0"/>
          <a:chExt cx="0" cy="0"/>
        </a:xfrm>
      </p:grpSpPr>
      <p:sp>
        <p:nvSpPr>
          <p:cNvPr id="5" name="PlaceHolder 1"/>
          <p:cNvSpPr>
            <a:spLocks noGrp="1"/>
          </p:cNvSpPr>
          <p:nvPr>
            <p:ph type="title"/>
          </p:nvPr>
        </p:nvSpPr>
        <p:spPr>
          <a:xfrm>
            <a:off x="504000" y="3167640"/>
            <a:ext cx="9070560" cy="1262160"/>
          </a:xfrm>
          <a:prstGeom prst="rect">
            <a:avLst/>
          </a:prstGeom>
        </p:spPr>
        <p:txBody>
          <a:bodyPr lIns="0" tIns="0" rIns="0" bIns="0" anchor="ctr">
            <a:spAutoFit/>
          </a:bodyPr>
          <a:lstStyle/>
          <a:p>
            <a:pPr algn="ctr"/>
            <a:endParaRPr lang="en-GB" sz="4400" b="0" strike="noStrike" spc="-1">
              <a:latin typeface="Arial"/>
            </a:endParaRPr>
          </a:p>
        </p:txBody>
      </p:sp>
      <p:sp>
        <p:nvSpPr>
          <p:cNvPr id="6" name="PlaceHolder 2"/>
          <p:cNvSpPr>
            <a:spLocks noGrp="1"/>
          </p:cNvSpPr>
          <p:nvPr>
            <p:ph type="body"/>
          </p:nvPr>
        </p:nvSpPr>
        <p:spPr>
          <a:xfrm>
            <a:off x="504000" y="1768680"/>
            <a:ext cx="9072000" cy="4384080"/>
          </a:xfrm>
          <a:prstGeom prst="rect">
            <a:avLst/>
          </a:prstGeom>
        </p:spPr>
        <p:txBody>
          <a:bodyPr lIns="0" tIns="0" rIns="0" bIns="0">
            <a:normAutofit/>
          </a:bodyPr>
          <a:lstStyle/>
          <a:p>
            <a:endParaRPr lang="en-GB" sz="3200" b="0" strike="noStrike" spc="-1">
              <a:latin typeface="Arial"/>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itle, 2 Content">
    <p:spTree>
      <p:nvGrpSpPr>
        <p:cNvPr id="1" name=""/>
        <p:cNvGrpSpPr/>
        <p:nvPr/>
      </p:nvGrpSpPr>
      <p:grpSpPr>
        <a:xfrm>
          <a:off x="0" y="0"/>
          <a:ext cx="0" cy="0"/>
          <a:chOff x="0" y="0"/>
          <a:chExt cx="0" cy="0"/>
        </a:xfrm>
      </p:grpSpPr>
      <p:sp>
        <p:nvSpPr>
          <p:cNvPr id="7" name="PlaceHolder 1"/>
          <p:cNvSpPr>
            <a:spLocks noGrp="1"/>
          </p:cNvSpPr>
          <p:nvPr>
            <p:ph type="title"/>
          </p:nvPr>
        </p:nvSpPr>
        <p:spPr>
          <a:xfrm>
            <a:off x="504000" y="3167640"/>
            <a:ext cx="9070560" cy="1262160"/>
          </a:xfrm>
          <a:prstGeom prst="rect">
            <a:avLst/>
          </a:prstGeom>
        </p:spPr>
        <p:txBody>
          <a:bodyPr lIns="0" tIns="0" rIns="0" bIns="0" anchor="ctr">
            <a:spAutoFit/>
          </a:bodyPr>
          <a:lstStyle/>
          <a:p>
            <a:pPr algn="ctr"/>
            <a:endParaRPr lang="en-GB" sz="4400" b="0" strike="noStrike" spc="-1">
              <a:latin typeface="Arial"/>
            </a:endParaRPr>
          </a:p>
        </p:txBody>
      </p:sp>
      <p:sp>
        <p:nvSpPr>
          <p:cNvPr id="8" name="PlaceHolder 2"/>
          <p:cNvSpPr>
            <a:spLocks noGrp="1"/>
          </p:cNvSpPr>
          <p:nvPr>
            <p:ph type="body"/>
          </p:nvPr>
        </p:nvSpPr>
        <p:spPr>
          <a:xfrm>
            <a:off x="504000" y="1768680"/>
            <a:ext cx="4426920" cy="4384080"/>
          </a:xfrm>
          <a:prstGeom prst="rect">
            <a:avLst/>
          </a:prstGeom>
        </p:spPr>
        <p:txBody>
          <a:bodyPr lIns="0" tIns="0" rIns="0" bIns="0">
            <a:normAutofit/>
          </a:bodyPr>
          <a:lstStyle/>
          <a:p>
            <a:endParaRPr lang="en-GB" sz="3200" b="0" strike="noStrike" spc="-1">
              <a:latin typeface="Arial"/>
            </a:endParaRPr>
          </a:p>
        </p:txBody>
      </p:sp>
      <p:sp>
        <p:nvSpPr>
          <p:cNvPr id="9" name="PlaceHolder 3"/>
          <p:cNvSpPr>
            <a:spLocks noGrp="1"/>
          </p:cNvSpPr>
          <p:nvPr>
            <p:ph type="body"/>
          </p:nvPr>
        </p:nvSpPr>
        <p:spPr>
          <a:xfrm>
            <a:off x="5152680" y="1768680"/>
            <a:ext cx="4426920" cy="4384080"/>
          </a:xfrm>
          <a:prstGeom prst="rect">
            <a:avLst/>
          </a:prstGeom>
        </p:spPr>
        <p:txBody>
          <a:bodyPr lIns="0" tIns="0" rIns="0" bIns="0">
            <a:normAutofit/>
          </a:bodyPr>
          <a:lstStyle/>
          <a:p>
            <a:endParaRPr lang="en-GB" sz="3200" b="0" strike="noStrike" spc="-1">
              <a:latin typeface="Arial"/>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10" name="PlaceHolder 1"/>
          <p:cNvSpPr>
            <a:spLocks noGrp="1"/>
          </p:cNvSpPr>
          <p:nvPr>
            <p:ph type="title"/>
          </p:nvPr>
        </p:nvSpPr>
        <p:spPr>
          <a:xfrm>
            <a:off x="504000" y="3167640"/>
            <a:ext cx="9070560" cy="1262160"/>
          </a:xfrm>
          <a:prstGeom prst="rect">
            <a:avLst/>
          </a:prstGeom>
        </p:spPr>
        <p:txBody>
          <a:bodyPr lIns="0" tIns="0" rIns="0" bIns="0" anchor="ctr">
            <a:spAutoFit/>
          </a:bodyPr>
          <a:lstStyle/>
          <a:p>
            <a:pPr algn="ctr"/>
            <a:endParaRPr lang="en-GB" sz="4400" b="0" strike="noStrike" spc="-1">
              <a:latin typeface="Arial"/>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objOnly" preserve="1">
  <p:cSld name="Centered Text">
    <p:spTree>
      <p:nvGrpSpPr>
        <p:cNvPr id="1" name=""/>
        <p:cNvGrpSpPr/>
        <p:nvPr/>
      </p:nvGrpSpPr>
      <p:grpSpPr>
        <a:xfrm>
          <a:off x="0" y="0"/>
          <a:ext cx="0" cy="0"/>
          <a:chOff x="0" y="0"/>
          <a:chExt cx="0" cy="0"/>
        </a:xfrm>
      </p:grpSpPr>
      <p:sp>
        <p:nvSpPr>
          <p:cNvPr id="11" name="PlaceHolder 1"/>
          <p:cNvSpPr>
            <a:spLocks noGrp="1"/>
          </p:cNvSpPr>
          <p:nvPr>
            <p:ph type="subTitle"/>
          </p:nvPr>
        </p:nvSpPr>
        <p:spPr>
          <a:xfrm>
            <a:off x="504000" y="3167640"/>
            <a:ext cx="9070560" cy="5851800"/>
          </a:xfrm>
          <a:prstGeom prst="rect">
            <a:avLst/>
          </a:prstGeom>
        </p:spPr>
        <p:txBody>
          <a:bodyPr lIns="0" tIns="0" rIns="0" bIns="0" anchor="ctr">
            <a:spAutoFit/>
          </a:bodyPr>
          <a:lstStyle/>
          <a:p>
            <a:pPr algn="ctr"/>
            <a:endParaRPr lang="en-GB" sz="3200" b="0" strike="noStrike" spc="-1">
              <a:latin typeface="Arial"/>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twoObjAndObj" preserve="1">
  <p:cSld name="Title, 2 Content and Content">
    <p:spTree>
      <p:nvGrpSpPr>
        <p:cNvPr id="1" name=""/>
        <p:cNvGrpSpPr/>
        <p:nvPr/>
      </p:nvGrpSpPr>
      <p:grpSpPr>
        <a:xfrm>
          <a:off x="0" y="0"/>
          <a:ext cx="0" cy="0"/>
          <a:chOff x="0" y="0"/>
          <a:chExt cx="0" cy="0"/>
        </a:xfrm>
      </p:grpSpPr>
      <p:sp>
        <p:nvSpPr>
          <p:cNvPr id="12" name="PlaceHolder 1"/>
          <p:cNvSpPr>
            <a:spLocks noGrp="1"/>
          </p:cNvSpPr>
          <p:nvPr>
            <p:ph type="title"/>
          </p:nvPr>
        </p:nvSpPr>
        <p:spPr>
          <a:xfrm>
            <a:off x="504000" y="3167640"/>
            <a:ext cx="9070560" cy="1262160"/>
          </a:xfrm>
          <a:prstGeom prst="rect">
            <a:avLst/>
          </a:prstGeom>
        </p:spPr>
        <p:txBody>
          <a:bodyPr lIns="0" tIns="0" rIns="0" bIns="0" anchor="ctr">
            <a:spAutoFit/>
          </a:bodyPr>
          <a:lstStyle/>
          <a:p>
            <a:pPr algn="ctr"/>
            <a:endParaRPr lang="en-GB" sz="4400" b="0" strike="noStrike" spc="-1">
              <a:latin typeface="Arial"/>
            </a:endParaRPr>
          </a:p>
        </p:txBody>
      </p:sp>
      <p:sp>
        <p:nvSpPr>
          <p:cNvPr id="13" name="PlaceHolder 2"/>
          <p:cNvSpPr>
            <a:spLocks noGrp="1"/>
          </p:cNvSpPr>
          <p:nvPr>
            <p:ph type="body"/>
          </p:nvPr>
        </p:nvSpPr>
        <p:spPr>
          <a:xfrm>
            <a:off x="504000" y="1768680"/>
            <a:ext cx="4426920" cy="2090880"/>
          </a:xfrm>
          <a:prstGeom prst="rect">
            <a:avLst/>
          </a:prstGeom>
        </p:spPr>
        <p:txBody>
          <a:bodyPr lIns="0" tIns="0" rIns="0" bIns="0">
            <a:normAutofit/>
          </a:bodyPr>
          <a:lstStyle/>
          <a:p>
            <a:endParaRPr lang="en-GB" sz="3200" b="0" strike="noStrike" spc="-1">
              <a:latin typeface="Arial"/>
            </a:endParaRPr>
          </a:p>
        </p:txBody>
      </p:sp>
      <p:sp>
        <p:nvSpPr>
          <p:cNvPr id="14" name="PlaceHolder 3"/>
          <p:cNvSpPr>
            <a:spLocks noGrp="1"/>
          </p:cNvSpPr>
          <p:nvPr>
            <p:ph type="body"/>
          </p:nvPr>
        </p:nvSpPr>
        <p:spPr>
          <a:xfrm>
            <a:off x="5152680" y="1768680"/>
            <a:ext cx="4426920" cy="4384080"/>
          </a:xfrm>
          <a:prstGeom prst="rect">
            <a:avLst/>
          </a:prstGeom>
        </p:spPr>
        <p:txBody>
          <a:bodyPr lIns="0" tIns="0" rIns="0" bIns="0">
            <a:normAutofit/>
          </a:bodyPr>
          <a:lstStyle/>
          <a:p>
            <a:endParaRPr lang="en-GB" sz="3200" b="0" strike="noStrike" spc="-1">
              <a:latin typeface="Arial"/>
            </a:endParaRPr>
          </a:p>
        </p:txBody>
      </p:sp>
      <p:sp>
        <p:nvSpPr>
          <p:cNvPr id="15" name="PlaceHolder 4"/>
          <p:cNvSpPr>
            <a:spLocks noGrp="1"/>
          </p:cNvSpPr>
          <p:nvPr>
            <p:ph type="body"/>
          </p:nvPr>
        </p:nvSpPr>
        <p:spPr>
          <a:xfrm>
            <a:off x="504000" y="4058640"/>
            <a:ext cx="4426920" cy="2090880"/>
          </a:xfrm>
          <a:prstGeom prst="rect">
            <a:avLst/>
          </a:prstGeom>
        </p:spPr>
        <p:txBody>
          <a:bodyPr lIns="0" tIns="0" rIns="0" bIns="0">
            <a:normAutofit/>
          </a:bodyPr>
          <a:lstStyle/>
          <a:p>
            <a:endParaRPr lang="en-GB" sz="3200" b="0" strike="noStrike" spc="-1">
              <a:latin typeface="Arial"/>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AndTwoObj" preserve="1">
  <p:cSld name="Title Content and 2 Content">
    <p:spTree>
      <p:nvGrpSpPr>
        <p:cNvPr id="1" name=""/>
        <p:cNvGrpSpPr/>
        <p:nvPr/>
      </p:nvGrpSpPr>
      <p:grpSpPr>
        <a:xfrm>
          <a:off x="0" y="0"/>
          <a:ext cx="0" cy="0"/>
          <a:chOff x="0" y="0"/>
          <a:chExt cx="0" cy="0"/>
        </a:xfrm>
      </p:grpSpPr>
      <p:sp>
        <p:nvSpPr>
          <p:cNvPr id="16" name="PlaceHolder 1"/>
          <p:cNvSpPr>
            <a:spLocks noGrp="1"/>
          </p:cNvSpPr>
          <p:nvPr>
            <p:ph type="title"/>
          </p:nvPr>
        </p:nvSpPr>
        <p:spPr>
          <a:xfrm>
            <a:off x="504000" y="3167640"/>
            <a:ext cx="9070560" cy="1262160"/>
          </a:xfrm>
          <a:prstGeom prst="rect">
            <a:avLst/>
          </a:prstGeom>
        </p:spPr>
        <p:txBody>
          <a:bodyPr lIns="0" tIns="0" rIns="0" bIns="0" anchor="ctr">
            <a:spAutoFit/>
          </a:bodyPr>
          <a:lstStyle/>
          <a:p>
            <a:pPr algn="ctr"/>
            <a:endParaRPr lang="en-GB" sz="4400" b="0" strike="noStrike" spc="-1">
              <a:latin typeface="Arial"/>
            </a:endParaRPr>
          </a:p>
        </p:txBody>
      </p:sp>
      <p:sp>
        <p:nvSpPr>
          <p:cNvPr id="17" name="PlaceHolder 2"/>
          <p:cNvSpPr>
            <a:spLocks noGrp="1"/>
          </p:cNvSpPr>
          <p:nvPr>
            <p:ph type="body"/>
          </p:nvPr>
        </p:nvSpPr>
        <p:spPr>
          <a:xfrm>
            <a:off x="504000" y="1768680"/>
            <a:ext cx="4426920" cy="4384080"/>
          </a:xfrm>
          <a:prstGeom prst="rect">
            <a:avLst/>
          </a:prstGeom>
        </p:spPr>
        <p:txBody>
          <a:bodyPr lIns="0" tIns="0" rIns="0" bIns="0">
            <a:normAutofit/>
          </a:bodyPr>
          <a:lstStyle/>
          <a:p>
            <a:endParaRPr lang="en-GB" sz="3200" b="0" strike="noStrike" spc="-1">
              <a:latin typeface="Arial"/>
            </a:endParaRPr>
          </a:p>
        </p:txBody>
      </p:sp>
      <p:sp>
        <p:nvSpPr>
          <p:cNvPr id="18" name="PlaceHolder 3"/>
          <p:cNvSpPr>
            <a:spLocks noGrp="1"/>
          </p:cNvSpPr>
          <p:nvPr>
            <p:ph type="body"/>
          </p:nvPr>
        </p:nvSpPr>
        <p:spPr>
          <a:xfrm>
            <a:off x="5152680" y="1768680"/>
            <a:ext cx="4426920" cy="2090880"/>
          </a:xfrm>
          <a:prstGeom prst="rect">
            <a:avLst/>
          </a:prstGeom>
        </p:spPr>
        <p:txBody>
          <a:bodyPr lIns="0" tIns="0" rIns="0" bIns="0">
            <a:normAutofit/>
          </a:bodyPr>
          <a:lstStyle/>
          <a:p>
            <a:endParaRPr lang="en-GB" sz="3200" b="0" strike="noStrike" spc="-1">
              <a:latin typeface="Arial"/>
            </a:endParaRPr>
          </a:p>
        </p:txBody>
      </p:sp>
      <p:sp>
        <p:nvSpPr>
          <p:cNvPr id="19" name="PlaceHolder 4"/>
          <p:cNvSpPr>
            <a:spLocks noGrp="1"/>
          </p:cNvSpPr>
          <p:nvPr>
            <p:ph type="body"/>
          </p:nvPr>
        </p:nvSpPr>
        <p:spPr>
          <a:xfrm>
            <a:off x="5152680" y="4058640"/>
            <a:ext cx="4426920" cy="2090880"/>
          </a:xfrm>
          <a:prstGeom prst="rect">
            <a:avLst/>
          </a:prstGeom>
        </p:spPr>
        <p:txBody>
          <a:bodyPr lIns="0" tIns="0" rIns="0" bIns="0">
            <a:normAutofit/>
          </a:bodyPr>
          <a:lstStyle/>
          <a:p>
            <a:endParaRPr lang="en-GB" sz="3200" b="0" strike="noStrike" spc="-1">
              <a:latin typeface="Arial"/>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twoObjOverTx" preserve="1">
  <p:cSld name="Title, 2 Content over Content">
    <p:spTree>
      <p:nvGrpSpPr>
        <p:cNvPr id="1" name=""/>
        <p:cNvGrpSpPr/>
        <p:nvPr/>
      </p:nvGrpSpPr>
      <p:grpSpPr>
        <a:xfrm>
          <a:off x="0" y="0"/>
          <a:ext cx="0" cy="0"/>
          <a:chOff x="0" y="0"/>
          <a:chExt cx="0" cy="0"/>
        </a:xfrm>
      </p:grpSpPr>
      <p:sp>
        <p:nvSpPr>
          <p:cNvPr id="20" name="PlaceHolder 1"/>
          <p:cNvSpPr>
            <a:spLocks noGrp="1"/>
          </p:cNvSpPr>
          <p:nvPr>
            <p:ph type="title"/>
          </p:nvPr>
        </p:nvSpPr>
        <p:spPr>
          <a:xfrm>
            <a:off x="504000" y="3167640"/>
            <a:ext cx="9070560" cy="1262160"/>
          </a:xfrm>
          <a:prstGeom prst="rect">
            <a:avLst/>
          </a:prstGeom>
        </p:spPr>
        <p:txBody>
          <a:bodyPr lIns="0" tIns="0" rIns="0" bIns="0" anchor="ctr">
            <a:spAutoFit/>
          </a:bodyPr>
          <a:lstStyle/>
          <a:p>
            <a:pPr algn="ctr"/>
            <a:endParaRPr lang="en-GB" sz="4400" b="0" strike="noStrike" spc="-1">
              <a:latin typeface="Arial"/>
            </a:endParaRPr>
          </a:p>
        </p:txBody>
      </p:sp>
      <p:sp>
        <p:nvSpPr>
          <p:cNvPr id="21" name="PlaceHolder 2"/>
          <p:cNvSpPr>
            <a:spLocks noGrp="1"/>
          </p:cNvSpPr>
          <p:nvPr>
            <p:ph type="body"/>
          </p:nvPr>
        </p:nvSpPr>
        <p:spPr>
          <a:xfrm>
            <a:off x="504000" y="1768680"/>
            <a:ext cx="4426920" cy="2090880"/>
          </a:xfrm>
          <a:prstGeom prst="rect">
            <a:avLst/>
          </a:prstGeom>
        </p:spPr>
        <p:txBody>
          <a:bodyPr lIns="0" tIns="0" rIns="0" bIns="0">
            <a:normAutofit/>
          </a:bodyPr>
          <a:lstStyle/>
          <a:p>
            <a:endParaRPr lang="en-GB" sz="3200" b="0" strike="noStrike" spc="-1">
              <a:latin typeface="Arial"/>
            </a:endParaRPr>
          </a:p>
        </p:txBody>
      </p:sp>
      <p:sp>
        <p:nvSpPr>
          <p:cNvPr id="22" name="PlaceHolder 3"/>
          <p:cNvSpPr>
            <a:spLocks noGrp="1"/>
          </p:cNvSpPr>
          <p:nvPr>
            <p:ph type="body"/>
          </p:nvPr>
        </p:nvSpPr>
        <p:spPr>
          <a:xfrm>
            <a:off x="5152680" y="1768680"/>
            <a:ext cx="4426920" cy="2090880"/>
          </a:xfrm>
          <a:prstGeom prst="rect">
            <a:avLst/>
          </a:prstGeom>
        </p:spPr>
        <p:txBody>
          <a:bodyPr lIns="0" tIns="0" rIns="0" bIns="0">
            <a:normAutofit/>
          </a:bodyPr>
          <a:lstStyle/>
          <a:p>
            <a:endParaRPr lang="en-GB" sz="3200" b="0" strike="noStrike" spc="-1">
              <a:latin typeface="Arial"/>
            </a:endParaRPr>
          </a:p>
        </p:txBody>
      </p:sp>
      <p:sp>
        <p:nvSpPr>
          <p:cNvPr id="23" name="PlaceHolder 4"/>
          <p:cNvSpPr>
            <a:spLocks noGrp="1"/>
          </p:cNvSpPr>
          <p:nvPr>
            <p:ph type="body"/>
          </p:nvPr>
        </p:nvSpPr>
        <p:spPr>
          <a:xfrm>
            <a:off x="504000" y="4058640"/>
            <a:ext cx="9072000" cy="2090880"/>
          </a:xfrm>
          <a:prstGeom prst="rect">
            <a:avLst/>
          </a:prstGeom>
        </p:spPr>
        <p:txBody>
          <a:bodyPr lIns="0" tIns="0" rIns="0" bIns="0">
            <a:normAutofit/>
          </a:bodyPr>
          <a:lstStyle/>
          <a:p>
            <a:endParaRPr lang="en-GB" sz="3200" b="0" strike="noStrike" spc="-1">
              <a:latin typeface="Arial"/>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objOverTx" preserve="1">
  <p:cSld name="Title, Content over Content">
    <p:spTree>
      <p:nvGrpSpPr>
        <p:cNvPr id="1" name=""/>
        <p:cNvGrpSpPr/>
        <p:nvPr/>
      </p:nvGrpSpPr>
      <p:grpSpPr>
        <a:xfrm>
          <a:off x="0" y="0"/>
          <a:ext cx="0" cy="0"/>
          <a:chOff x="0" y="0"/>
          <a:chExt cx="0" cy="0"/>
        </a:xfrm>
      </p:grpSpPr>
      <p:sp>
        <p:nvSpPr>
          <p:cNvPr id="24" name="PlaceHolder 1"/>
          <p:cNvSpPr>
            <a:spLocks noGrp="1"/>
          </p:cNvSpPr>
          <p:nvPr>
            <p:ph type="title"/>
          </p:nvPr>
        </p:nvSpPr>
        <p:spPr>
          <a:xfrm>
            <a:off x="504000" y="3167640"/>
            <a:ext cx="9070560" cy="1262160"/>
          </a:xfrm>
          <a:prstGeom prst="rect">
            <a:avLst/>
          </a:prstGeom>
        </p:spPr>
        <p:txBody>
          <a:bodyPr lIns="0" tIns="0" rIns="0" bIns="0" anchor="ctr">
            <a:spAutoFit/>
          </a:bodyPr>
          <a:lstStyle/>
          <a:p>
            <a:pPr algn="ctr"/>
            <a:endParaRPr lang="en-GB" sz="4400" b="0" strike="noStrike" spc="-1">
              <a:latin typeface="Arial"/>
            </a:endParaRPr>
          </a:p>
        </p:txBody>
      </p:sp>
      <p:sp>
        <p:nvSpPr>
          <p:cNvPr id="25" name="PlaceHolder 2"/>
          <p:cNvSpPr>
            <a:spLocks noGrp="1"/>
          </p:cNvSpPr>
          <p:nvPr>
            <p:ph type="body"/>
          </p:nvPr>
        </p:nvSpPr>
        <p:spPr>
          <a:xfrm>
            <a:off x="504000" y="1768680"/>
            <a:ext cx="9072000" cy="2090880"/>
          </a:xfrm>
          <a:prstGeom prst="rect">
            <a:avLst/>
          </a:prstGeom>
        </p:spPr>
        <p:txBody>
          <a:bodyPr lIns="0" tIns="0" rIns="0" bIns="0">
            <a:normAutofit/>
          </a:bodyPr>
          <a:lstStyle/>
          <a:p>
            <a:endParaRPr lang="en-GB" sz="3200" b="0" strike="noStrike" spc="-1">
              <a:latin typeface="Arial"/>
            </a:endParaRPr>
          </a:p>
        </p:txBody>
      </p:sp>
      <p:sp>
        <p:nvSpPr>
          <p:cNvPr id="26" name="PlaceHolder 3"/>
          <p:cNvSpPr>
            <a:spLocks noGrp="1"/>
          </p:cNvSpPr>
          <p:nvPr>
            <p:ph type="body"/>
          </p:nvPr>
        </p:nvSpPr>
        <p:spPr>
          <a:xfrm>
            <a:off x="504000" y="4058640"/>
            <a:ext cx="9072000" cy="2090880"/>
          </a:xfrm>
          <a:prstGeom prst="rect">
            <a:avLst/>
          </a:prstGeom>
        </p:spPr>
        <p:txBody>
          <a:bodyPr lIns="0" tIns="0" rIns="0" bIns="0">
            <a:normAutofit/>
          </a:bodyPr>
          <a:lstStyle/>
          <a:p>
            <a:endParaRPr lang="en-GB" sz="3200" b="0" strike="noStrike" spc="-1">
              <a:latin typeface="Arial"/>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fourObj" preserve="1">
  <p:cSld name="Title, 4 Content">
    <p:spTree>
      <p:nvGrpSpPr>
        <p:cNvPr id="1" name=""/>
        <p:cNvGrpSpPr/>
        <p:nvPr/>
      </p:nvGrpSpPr>
      <p:grpSpPr>
        <a:xfrm>
          <a:off x="0" y="0"/>
          <a:ext cx="0" cy="0"/>
          <a:chOff x="0" y="0"/>
          <a:chExt cx="0" cy="0"/>
        </a:xfrm>
      </p:grpSpPr>
      <p:sp>
        <p:nvSpPr>
          <p:cNvPr id="27" name="PlaceHolder 1"/>
          <p:cNvSpPr>
            <a:spLocks noGrp="1"/>
          </p:cNvSpPr>
          <p:nvPr>
            <p:ph type="title"/>
          </p:nvPr>
        </p:nvSpPr>
        <p:spPr>
          <a:xfrm>
            <a:off x="504000" y="3167640"/>
            <a:ext cx="9070560" cy="1262160"/>
          </a:xfrm>
          <a:prstGeom prst="rect">
            <a:avLst/>
          </a:prstGeom>
        </p:spPr>
        <p:txBody>
          <a:bodyPr lIns="0" tIns="0" rIns="0" bIns="0" anchor="ctr">
            <a:spAutoFit/>
          </a:bodyPr>
          <a:lstStyle/>
          <a:p>
            <a:pPr algn="ctr"/>
            <a:endParaRPr lang="en-GB" sz="4400" b="0" strike="noStrike" spc="-1">
              <a:latin typeface="Arial"/>
            </a:endParaRPr>
          </a:p>
        </p:txBody>
      </p:sp>
      <p:sp>
        <p:nvSpPr>
          <p:cNvPr id="28" name="PlaceHolder 2"/>
          <p:cNvSpPr>
            <a:spLocks noGrp="1"/>
          </p:cNvSpPr>
          <p:nvPr>
            <p:ph type="body"/>
          </p:nvPr>
        </p:nvSpPr>
        <p:spPr>
          <a:xfrm>
            <a:off x="504000" y="1768680"/>
            <a:ext cx="4426920" cy="2090880"/>
          </a:xfrm>
          <a:prstGeom prst="rect">
            <a:avLst/>
          </a:prstGeom>
        </p:spPr>
        <p:txBody>
          <a:bodyPr lIns="0" tIns="0" rIns="0" bIns="0">
            <a:normAutofit/>
          </a:bodyPr>
          <a:lstStyle/>
          <a:p>
            <a:endParaRPr lang="en-GB" sz="3200" b="0" strike="noStrike" spc="-1">
              <a:latin typeface="Arial"/>
            </a:endParaRPr>
          </a:p>
        </p:txBody>
      </p:sp>
      <p:sp>
        <p:nvSpPr>
          <p:cNvPr id="29" name="PlaceHolder 3"/>
          <p:cNvSpPr>
            <a:spLocks noGrp="1"/>
          </p:cNvSpPr>
          <p:nvPr>
            <p:ph type="body"/>
          </p:nvPr>
        </p:nvSpPr>
        <p:spPr>
          <a:xfrm>
            <a:off x="5152680" y="1768680"/>
            <a:ext cx="4426920" cy="2090880"/>
          </a:xfrm>
          <a:prstGeom prst="rect">
            <a:avLst/>
          </a:prstGeom>
        </p:spPr>
        <p:txBody>
          <a:bodyPr lIns="0" tIns="0" rIns="0" bIns="0">
            <a:normAutofit/>
          </a:bodyPr>
          <a:lstStyle/>
          <a:p>
            <a:endParaRPr lang="en-GB" sz="3200" b="0" strike="noStrike" spc="-1">
              <a:latin typeface="Arial"/>
            </a:endParaRPr>
          </a:p>
        </p:txBody>
      </p:sp>
      <p:sp>
        <p:nvSpPr>
          <p:cNvPr id="30" name="PlaceHolder 4"/>
          <p:cNvSpPr>
            <a:spLocks noGrp="1"/>
          </p:cNvSpPr>
          <p:nvPr>
            <p:ph type="body"/>
          </p:nvPr>
        </p:nvSpPr>
        <p:spPr>
          <a:xfrm>
            <a:off x="504000" y="4058640"/>
            <a:ext cx="4426920" cy="2090880"/>
          </a:xfrm>
          <a:prstGeom prst="rect">
            <a:avLst/>
          </a:prstGeom>
        </p:spPr>
        <p:txBody>
          <a:bodyPr lIns="0" tIns="0" rIns="0" bIns="0">
            <a:normAutofit/>
          </a:bodyPr>
          <a:lstStyle/>
          <a:p>
            <a:endParaRPr lang="en-GB" sz="3200" b="0" strike="noStrike" spc="-1">
              <a:latin typeface="Arial"/>
            </a:endParaRPr>
          </a:p>
        </p:txBody>
      </p:sp>
      <p:sp>
        <p:nvSpPr>
          <p:cNvPr id="31" name="PlaceHolder 5"/>
          <p:cNvSpPr>
            <a:spLocks noGrp="1"/>
          </p:cNvSpPr>
          <p:nvPr>
            <p:ph type="body"/>
          </p:nvPr>
        </p:nvSpPr>
        <p:spPr>
          <a:xfrm>
            <a:off x="5152680" y="4058640"/>
            <a:ext cx="4426920" cy="2090880"/>
          </a:xfrm>
          <a:prstGeom prst="rect">
            <a:avLst/>
          </a:prstGeom>
        </p:spPr>
        <p:txBody>
          <a:bodyPr lIns="0" tIns="0" rIns="0" bIns="0">
            <a:normAutofit/>
          </a:bodyPr>
          <a:lstStyle/>
          <a:p>
            <a:endParaRPr lang="en-GB" sz="3200" b="0" strike="noStrike" spc="-1">
              <a:latin typeface="Arial"/>
            </a:endParaRP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blank" preserve="1">
  <p:cSld name="Title, 6 Content">
    <p:spTree>
      <p:nvGrpSpPr>
        <p:cNvPr id="1" name=""/>
        <p:cNvGrpSpPr/>
        <p:nvPr/>
      </p:nvGrpSpPr>
      <p:grpSpPr>
        <a:xfrm>
          <a:off x="0" y="0"/>
          <a:ext cx="0" cy="0"/>
          <a:chOff x="0" y="0"/>
          <a:chExt cx="0" cy="0"/>
        </a:xfrm>
      </p:grpSpPr>
      <p:sp>
        <p:nvSpPr>
          <p:cNvPr id="32" name="PlaceHolder 1"/>
          <p:cNvSpPr>
            <a:spLocks noGrp="1"/>
          </p:cNvSpPr>
          <p:nvPr>
            <p:ph type="title"/>
          </p:nvPr>
        </p:nvSpPr>
        <p:spPr>
          <a:xfrm>
            <a:off x="504000" y="3167640"/>
            <a:ext cx="9070560" cy="1262160"/>
          </a:xfrm>
          <a:prstGeom prst="rect">
            <a:avLst/>
          </a:prstGeom>
        </p:spPr>
        <p:txBody>
          <a:bodyPr lIns="0" tIns="0" rIns="0" bIns="0" anchor="ctr">
            <a:spAutoFit/>
          </a:bodyPr>
          <a:lstStyle/>
          <a:p>
            <a:pPr algn="ctr"/>
            <a:endParaRPr lang="en-GB" sz="4400" b="0" strike="noStrike" spc="-1">
              <a:latin typeface="Arial"/>
            </a:endParaRPr>
          </a:p>
        </p:txBody>
      </p:sp>
      <p:sp>
        <p:nvSpPr>
          <p:cNvPr id="33" name="PlaceHolder 2"/>
          <p:cNvSpPr>
            <a:spLocks noGrp="1"/>
          </p:cNvSpPr>
          <p:nvPr>
            <p:ph type="body"/>
          </p:nvPr>
        </p:nvSpPr>
        <p:spPr>
          <a:xfrm>
            <a:off x="504000" y="1768680"/>
            <a:ext cx="2921040" cy="2090880"/>
          </a:xfrm>
          <a:prstGeom prst="rect">
            <a:avLst/>
          </a:prstGeom>
        </p:spPr>
        <p:txBody>
          <a:bodyPr lIns="0" tIns="0" rIns="0" bIns="0">
            <a:normAutofit/>
          </a:bodyPr>
          <a:lstStyle/>
          <a:p>
            <a:endParaRPr lang="en-GB" sz="3200" b="0" strike="noStrike" spc="-1">
              <a:latin typeface="Arial"/>
            </a:endParaRPr>
          </a:p>
        </p:txBody>
      </p:sp>
      <p:sp>
        <p:nvSpPr>
          <p:cNvPr id="34" name="PlaceHolder 3"/>
          <p:cNvSpPr>
            <a:spLocks noGrp="1"/>
          </p:cNvSpPr>
          <p:nvPr>
            <p:ph type="body"/>
          </p:nvPr>
        </p:nvSpPr>
        <p:spPr>
          <a:xfrm>
            <a:off x="3571560" y="1768680"/>
            <a:ext cx="2921040" cy="2090880"/>
          </a:xfrm>
          <a:prstGeom prst="rect">
            <a:avLst/>
          </a:prstGeom>
        </p:spPr>
        <p:txBody>
          <a:bodyPr lIns="0" tIns="0" rIns="0" bIns="0">
            <a:normAutofit/>
          </a:bodyPr>
          <a:lstStyle/>
          <a:p>
            <a:endParaRPr lang="en-GB" sz="3200" b="0" strike="noStrike" spc="-1">
              <a:latin typeface="Arial"/>
            </a:endParaRPr>
          </a:p>
        </p:txBody>
      </p:sp>
      <p:sp>
        <p:nvSpPr>
          <p:cNvPr id="35" name="PlaceHolder 4"/>
          <p:cNvSpPr>
            <a:spLocks noGrp="1"/>
          </p:cNvSpPr>
          <p:nvPr>
            <p:ph type="body"/>
          </p:nvPr>
        </p:nvSpPr>
        <p:spPr>
          <a:xfrm>
            <a:off x="6639120" y="1768680"/>
            <a:ext cx="2921040" cy="2090880"/>
          </a:xfrm>
          <a:prstGeom prst="rect">
            <a:avLst/>
          </a:prstGeom>
        </p:spPr>
        <p:txBody>
          <a:bodyPr lIns="0" tIns="0" rIns="0" bIns="0">
            <a:normAutofit/>
          </a:bodyPr>
          <a:lstStyle/>
          <a:p>
            <a:endParaRPr lang="en-GB" sz="3200" b="0" strike="noStrike" spc="-1">
              <a:latin typeface="Arial"/>
            </a:endParaRPr>
          </a:p>
        </p:txBody>
      </p:sp>
      <p:sp>
        <p:nvSpPr>
          <p:cNvPr id="36" name="PlaceHolder 5"/>
          <p:cNvSpPr>
            <a:spLocks noGrp="1"/>
          </p:cNvSpPr>
          <p:nvPr>
            <p:ph type="body"/>
          </p:nvPr>
        </p:nvSpPr>
        <p:spPr>
          <a:xfrm>
            <a:off x="504000" y="4058640"/>
            <a:ext cx="2921040" cy="2090880"/>
          </a:xfrm>
          <a:prstGeom prst="rect">
            <a:avLst/>
          </a:prstGeom>
        </p:spPr>
        <p:txBody>
          <a:bodyPr lIns="0" tIns="0" rIns="0" bIns="0">
            <a:normAutofit/>
          </a:bodyPr>
          <a:lstStyle/>
          <a:p>
            <a:endParaRPr lang="en-GB" sz="3200" b="0" strike="noStrike" spc="-1">
              <a:latin typeface="Arial"/>
            </a:endParaRPr>
          </a:p>
        </p:txBody>
      </p:sp>
      <p:sp>
        <p:nvSpPr>
          <p:cNvPr id="37" name="PlaceHolder 6"/>
          <p:cNvSpPr>
            <a:spLocks noGrp="1"/>
          </p:cNvSpPr>
          <p:nvPr>
            <p:ph type="body"/>
          </p:nvPr>
        </p:nvSpPr>
        <p:spPr>
          <a:xfrm>
            <a:off x="3571560" y="4058640"/>
            <a:ext cx="2921040" cy="2090880"/>
          </a:xfrm>
          <a:prstGeom prst="rect">
            <a:avLst/>
          </a:prstGeom>
        </p:spPr>
        <p:txBody>
          <a:bodyPr lIns="0" tIns="0" rIns="0" bIns="0">
            <a:normAutofit/>
          </a:bodyPr>
          <a:lstStyle/>
          <a:p>
            <a:endParaRPr lang="en-GB" sz="3200" b="0" strike="noStrike" spc="-1">
              <a:latin typeface="Arial"/>
            </a:endParaRPr>
          </a:p>
        </p:txBody>
      </p:sp>
      <p:sp>
        <p:nvSpPr>
          <p:cNvPr id="38" name="PlaceHolder 7"/>
          <p:cNvSpPr>
            <a:spLocks noGrp="1"/>
          </p:cNvSpPr>
          <p:nvPr>
            <p:ph type="body"/>
          </p:nvPr>
        </p:nvSpPr>
        <p:spPr>
          <a:xfrm>
            <a:off x="6639120" y="4058640"/>
            <a:ext cx="2921040" cy="2090880"/>
          </a:xfrm>
          <a:prstGeom prst="rect">
            <a:avLst/>
          </a:prstGeom>
        </p:spPr>
        <p:txBody>
          <a:bodyPr lIns="0" tIns="0" rIns="0" bIns="0">
            <a:normAutofit/>
          </a:bodyPr>
          <a:lstStyle/>
          <a:p>
            <a:endParaRPr lang="en-GB" sz="3200" b="0" strike="noStrike" spc="-1">
              <a:latin typeface="Arial"/>
            </a:endParaRP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blank" preserve="1">
  <p:cSld name="Blank Slide">
    <p:spTree>
      <p:nvGrpSpPr>
        <p:cNvPr id="1" name=""/>
        <p:cNvGrpSpPr/>
        <p:nvPr/>
      </p:nvGrpSpPr>
      <p:grpSpPr>
        <a:xfrm>
          <a:off x="0" y="0"/>
          <a:ext cx="0" cy="0"/>
          <a:chOff x="0" y="0"/>
          <a:chExt cx="0" cy="0"/>
        </a:xfrm>
      </p:grpSpPr>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tx" preserve="1">
  <p:cSld name="Title Slide">
    <p:spTree>
      <p:nvGrpSpPr>
        <p:cNvPr id="1" name=""/>
        <p:cNvGrpSpPr/>
        <p:nvPr/>
      </p:nvGrpSpPr>
      <p:grpSpPr>
        <a:xfrm>
          <a:off x="0" y="0"/>
          <a:ext cx="0" cy="0"/>
          <a:chOff x="0" y="0"/>
          <a:chExt cx="0" cy="0"/>
        </a:xfrm>
      </p:grpSpPr>
      <p:sp>
        <p:nvSpPr>
          <p:cNvPr id="121" name="PlaceHolder 1"/>
          <p:cNvSpPr>
            <a:spLocks noGrp="1"/>
          </p:cNvSpPr>
          <p:nvPr>
            <p:ph type="title"/>
          </p:nvPr>
        </p:nvSpPr>
        <p:spPr>
          <a:xfrm>
            <a:off x="504000" y="3167640"/>
            <a:ext cx="9070560" cy="1262160"/>
          </a:xfrm>
          <a:prstGeom prst="rect">
            <a:avLst/>
          </a:prstGeom>
        </p:spPr>
        <p:txBody>
          <a:bodyPr lIns="0" tIns="0" rIns="0" bIns="0" anchor="ctr">
            <a:spAutoFit/>
          </a:bodyPr>
          <a:lstStyle/>
          <a:p>
            <a:pPr algn="ctr"/>
            <a:endParaRPr lang="en-GB" sz="4400" b="0" strike="noStrike" spc="-1">
              <a:latin typeface="Arial"/>
            </a:endParaRPr>
          </a:p>
        </p:txBody>
      </p:sp>
      <p:sp>
        <p:nvSpPr>
          <p:cNvPr id="122" name="PlaceHolder 2"/>
          <p:cNvSpPr>
            <a:spLocks noGrp="1"/>
          </p:cNvSpPr>
          <p:nvPr>
            <p:ph type="subTitle"/>
          </p:nvPr>
        </p:nvSpPr>
        <p:spPr>
          <a:xfrm>
            <a:off x="504000" y="1768680"/>
            <a:ext cx="9072000" cy="4384080"/>
          </a:xfrm>
          <a:prstGeom prst="rect">
            <a:avLst/>
          </a:prstGeom>
        </p:spPr>
        <p:txBody>
          <a:bodyPr lIns="0" tIns="0" rIns="0" bIns="0" anchor="ctr">
            <a:spAutoFit/>
          </a:bodyPr>
          <a:lstStyle/>
          <a:p>
            <a:pPr algn="ctr"/>
            <a:endParaRPr lang="en-GB" sz="3200" b="0" strike="noStrike" spc="-1">
              <a:latin typeface="Arial"/>
            </a:endParaRPr>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obj" preserve="1">
  <p:cSld name="Title, Content">
    <p:spTree>
      <p:nvGrpSpPr>
        <p:cNvPr id="1" name=""/>
        <p:cNvGrpSpPr/>
        <p:nvPr/>
      </p:nvGrpSpPr>
      <p:grpSpPr>
        <a:xfrm>
          <a:off x="0" y="0"/>
          <a:ext cx="0" cy="0"/>
          <a:chOff x="0" y="0"/>
          <a:chExt cx="0" cy="0"/>
        </a:xfrm>
      </p:grpSpPr>
      <p:sp>
        <p:nvSpPr>
          <p:cNvPr id="123" name="PlaceHolder 1"/>
          <p:cNvSpPr>
            <a:spLocks noGrp="1"/>
          </p:cNvSpPr>
          <p:nvPr>
            <p:ph type="title"/>
          </p:nvPr>
        </p:nvSpPr>
        <p:spPr>
          <a:xfrm>
            <a:off x="504000" y="3167640"/>
            <a:ext cx="9070560" cy="1262160"/>
          </a:xfrm>
          <a:prstGeom prst="rect">
            <a:avLst/>
          </a:prstGeom>
        </p:spPr>
        <p:txBody>
          <a:bodyPr lIns="0" tIns="0" rIns="0" bIns="0" anchor="ctr">
            <a:spAutoFit/>
          </a:bodyPr>
          <a:lstStyle/>
          <a:p>
            <a:pPr algn="ctr"/>
            <a:endParaRPr lang="en-GB" sz="4400" b="0" strike="noStrike" spc="-1">
              <a:latin typeface="Arial"/>
            </a:endParaRPr>
          </a:p>
        </p:txBody>
      </p:sp>
      <p:sp>
        <p:nvSpPr>
          <p:cNvPr id="124" name="PlaceHolder 2"/>
          <p:cNvSpPr>
            <a:spLocks noGrp="1"/>
          </p:cNvSpPr>
          <p:nvPr>
            <p:ph type="body"/>
          </p:nvPr>
        </p:nvSpPr>
        <p:spPr>
          <a:xfrm>
            <a:off x="504000" y="1768680"/>
            <a:ext cx="9072000" cy="4384080"/>
          </a:xfrm>
          <a:prstGeom prst="rect">
            <a:avLst/>
          </a:prstGeom>
        </p:spPr>
        <p:txBody>
          <a:bodyPr lIns="0" tIns="0" rIns="0" bIns="0">
            <a:normAutofit/>
          </a:bodyPr>
          <a:lstStyle/>
          <a:p>
            <a:endParaRPr lang="en-GB" sz="3200" b="0" strike="noStrike" spc="-1">
              <a:latin typeface="Arial"/>
            </a:endParaRPr>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Obj" preserve="1">
  <p:cSld name="Title, 2 Content">
    <p:spTree>
      <p:nvGrpSpPr>
        <p:cNvPr id="1" name=""/>
        <p:cNvGrpSpPr/>
        <p:nvPr/>
      </p:nvGrpSpPr>
      <p:grpSpPr>
        <a:xfrm>
          <a:off x="0" y="0"/>
          <a:ext cx="0" cy="0"/>
          <a:chOff x="0" y="0"/>
          <a:chExt cx="0" cy="0"/>
        </a:xfrm>
      </p:grpSpPr>
      <p:sp>
        <p:nvSpPr>
          <p:cNvPr id="125" name="PlaceHolder 1"/>
          <p:cNvSpPr>
            <a:spLocks noGrp="1"/>
          </p:cNvSpPr>
          <p:nvPr>
            <p:ph type="title"/>
          </p:nvPr>
        </p:nvSpPr>
        <p:spPr>
          <a:xfrm>
            <a:off x="504000" y="3167640"/>
            <a:ext cx="9070560" cy="1262160"/>
          </a:xfrm>
          <a:prstGeom prst="rect">
            <a:avLst/>
          </a:prstGeom>
        </p:spPr>
        <p:txBody>
          <a:bodyPr lIns="0" tIns="0" rIns="0" bIns="0" anchor="ctr">
            <a:spAutoFit/>
          </a:bodyPr>
          <a:lstStyle/>
          <a:p>
            <a:pPr algn="ctr"/>
            <a:endParaRPr lang="en-GB" sz="4400" b="0" strike="noStrike" spc="-1">
              <a:latin typeface="Arial"/>
            </a:endParaRPr>
          </a:p>
        </p:txBody>
      </p:sp>
      <p:sp>
        <p:nvSpPr>
          <p:cNvPr id="126" name="PlaceHolder 2"/>
          <p:cNvSpPr>
            <a:spLocks noGrp="1"/>
          </p:cNvSpPr>
          <p:nvPr>
            <p:ph type="body"/>
          </p:nvPr>
        </p:nvSpPr>
        <p:spPr>
          <a:xfrm>
            <a:off x="504000" y="1768680"/>
            <a:ext cx="4426920" cy="4384080"/>
          </a:xfrm>
          <a:prstGeom prst="rect">
            <a:avLst/>
          </a:prstGeom>
        </p:spPr>
        <p:txBody>
          <a:bodyPr lIns="0" tIns="0" rIns="0" bIns="0">
            <a:normAutofit/>
          </a:bodyPr>
          <a:lstStyle/>
          <a:p>
            <a:endParaRPr lang="en-GB" sz="3200" b="0" strike="noStrike" spc="-1">
              <a:latin typeface="Arial"/>
            </a:endParaRPr>
          </a:p>
        </p:txBody>
      </p:sp>
      <p:sp>
        <p:nvSpPr>
          <p:cNvPr id="127" name="PlaceHolder 3"/>
          <p:cNvSpPr>
            <a:spLocks noGrp="1"/>
          </p:cNvSpPr>
          <p:nvPr>
            <p:ph type="body"/>
          </p:nvPr>
        </p:nvSpPr>
        <p:spPr>
          <a:xfrm>
            <a:off x="5152680" y="1768680"/>
            <a:ext cx="4426920" cy="4384080"/>
          </a:xfrm>
          <a:prstGeom prst="rect">
            <a:avLst/>
          </a:prstGeom>
        </p:spPr>
        <p:txBody>
          <a:bodyPr lIns="0" tIns="0" rIns="0" bIns="0">
            <a:normAutofit/>
          </a:bodyPr>
          <a:lstStyle/>
          <a:p>
            <a:endParaRPr lang="en-GB" sz="3200" b="0" strike="noStrike" spc="-1">
              <a:latin typeface="Arial"/>
            </a:endParaRPr>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128" name="PlaceHolder 1"/>
          <p:cNvSpPr>
            <a:spLocks noGrp="1"/>
          </p:cNvSpPr>
          <p:nvPr>
            <p:ph type="title"/>
          </p:nvPr>
        </p:nvSpPr>
        <p:spPr>
          <a:xfrm>
            <a:off x="504000" y="3167640"/>
            <a:ext cx="9070560" cy="1262160"/>
          </a:xfrm>
          <a:prstGeom prst="rect">
            <a:avLst/>
          </a:prstGeom>
        </p:spPr>
        <p:txBody>
          <a:bodyPr lIns="0" tIns="0" rIns="0" bIns="0" anchor="ctr">
            <a:spAutoFit/>
          </a:bodyPr>
          <a:lstStyle/>
          <a:p>
            <a:pPr algn="ctr"/>
            <a:endParaRPr lang="en-GB" sz="4400" b="0" strike="noStrike" spc="-1">
              <a:latin typeface="Arial"/>
            </a:endParaRPr>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objOnly" preserve="1">
  <p:cSld name="Centered Text">
    <p:spTree>
      <p:nvGrpSpPr>
        <p:cNvPr id="1" name=""/>
        <p:cNvGrpSpPr/>
        <p:nvPr/>
      </p:nvGrpSpPr>
      <p:grpSpPr>
        <a:xfrm>
          <a:off x="0" y="0"/>
          <a:ext cx="0" cy="0"/>
          <a:chOff x="0" y="0"/>
          <a:chExt cx="0" cy="0"/>
        </a:xfrm>
      </p:grpSpPr>
      <p:sp>
        <p:nvSpPr>
          <p:cNvPr id="129" name="PlaceHolder 1"/>
          <p:cNvSpPr>
            <a:spLocks noGrp="1"/>
          </p:cNvSpPr>
          <p:nvPr>
            <p:ph type="subTitle"/>
          </p:nvPr>
        </p:nvSpPr>
        <p:spPr>
          <a:xfrm>
            <a:off x="504000" y="3167640"/>
            <a:ext cx="9070560" cy="5851800"/>
          </a:xfrm>
          <a:prstGeom prst="rect">
            <a:avLst/>
          </a:prstGeom>
        </p:spPr>
        <p:txBody>
          <a:bodyPr lIns="0" tIns="0" rIns="0" bIns="0" anchor="ctr">
            <a:spAutoFit/>
          </a:bodyPr>
          <a:lstStyle/>
          <a:p>
            <a:pPr algn="ctr"/>
            <a:endParaRPr lang="en-GB" sz="3200" b="0" strike="noStrike" spc="-1">
              <a:latin typeface="Arial"/>
            </a:endParaRPr>
          </a:p>
        </p:txBody>
      </p:sp>
    </p:spTree>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twoObjAndObj" preserve="1">
  <p:cSld name="Title, 2 Content and Content">
    <p:spTree>
      <p:nvGrpSpPr>
        <p:cNvPr id="1" name=""/>
        <p:cNvGrpSpPr/>
        <p:nvPr/>
      </p:nvGrpSpPr>
      <p:grpSpPr>
        <a:xfrm>
          <a:off x="0" y="0"/>
          <a:ext cx="0" cy="0"/>
          <a:chOff x="0" y="0"/>
          <a:chExt cx="0" cy="0"/>
        </a:xfrm>
      </p:grpSpPr>
      <p:sp>
        <p:nvSpPr>
          <p:cNvPr id="130" name="PlaceHolder 1"/>
          <p:cNvSpPr>
            <a:spLocks noGrp="1"/>
          </p:cNvSpPr>
          <p:nvPr>
            <p:ph type="title"/>
          </p:nvPr>
        </p:nvSpPr>
        <p:spPr>
          <a:xfrm>
            <a:off x="504000" y="3167640"/>
            <a:ext cx="9070560" cy="1262160"/>
          </a:xfrm>
          <a:prstGeom prst="rect">
            <a:avLst/>
          </a:prstGeom>
        </p:spPr>
        <p:txBody>
          <a:bodyPr lIns="0" tIns="0" rIns="0" bIns="0" anchor="ctr">
            <a:spAutoFit/>
          </a:bodyPr>
          <a:lstStyle/>
          <a:p>
            <a:pPr algn="ctr"/>
            <a:endParaRPr lang="en-GB" sz="4400" b="0" strike="noStrike" spc="-1">
              <a:latin typeface="Arial"/>
            </a:endParaRPr>
          </a:p>
        </p:txBody>
      </p:sp>
      <p:sp>
        <p:nvSpPr>
          <p:cNvPr id="131" name="PlaceHolder 2"/>
          <p:cNvSpPr>
            <a:spLocks noGrp="1"/>
          </p:cNvSpPr>
          <p:nvPr>
            <p:ph type="body"/>
          </p:nvPr>
        </p:nvSpPr>
        <p:spPr>
          <a:xfrm>
            <a:off x="504000" y="1768680"/>
            <a:ext cx="4426920" cy="2090880"/>
          </a:xfrm>
          <a:prstGeom prst="rect">
            <a:avLst/>
          </a:prstGeom>
        </p:spPr>
        <p:txBody>
          <a:bodyPr lIns="0" tIns="0" rIns="0" bIns="0">
            <a:normAutofit/>
          </a:bodyPr>
          <a:lstStyle/>
          <a:p>
            <a:endParaRPr lang="en-GB" sz="3200" b="0" strike="noStrike" spc="-1">
              <a:latin typeface="Arial"/>
            </a:endParaRPr>
          </a:p>
        </p:txBody>
      </p:sp>
      <p:sp>
        <p:nvSpPr>
          <p:cNvPr id="132" name="PlaceHolder 3"/>
          <p:cNvSpPr>
            <a:spLocks noGrp="1"/>
          </p:cNvSpPr>
          <p:nvPr>
            <p:ph type="body"/>
          </p:nvPr>
        </p:nvSpPr>
        <p:spPr>
          <a:xfrm>
            <a:off x="5152680" y="1768680"/>
            <a:ext cx="4426920" cy="4384080"/>
          </a:xfrm>
          <a:prstGeom prst="rect">
            <a:avLst/>
          </a:prstGeom>
        </p:spPr>
        <p:txBody>
          <a:bodyPr lIns="0" tIns="0" rIns="0" bIns="0">
            <a:normAutofit/>
          </a:bodyPr>
          <a:lstStyle/>
          <a:p>
            <a:endParaRPr lang="en-GB" sz="3200" b="0" strike="noStrike" spc="-1">
              <a:latin typeface="Arial"/>
            </a:endParaRPr>
          </a:p>
        </p:txBody>
      </p:sp>
      <p:sp>
        <p:nvSpPr>
          <p:cNvPr id="133" name="PlaceHolder 4"/>
          <p:cNvSpPr>
            <a:spLocks noGrp="1"/>
          </p:cNvSpPr>
          <p:nvPr>
            <p:ph type="body"/>
          </p:nvPr>
        </p:nvSpPr>
        <p:spPr>
          <a:xfrm>
            <a:off x="504000" y="4058640"/>
            <a:ext cx="4426920" cy="2090880"/>
          </a:xfrm>
          <a:prstGeom prst="rect">
            <a:avLst/>
          </a:prstGeom>
        </p:spPr>
        <p:txBody>
          <a:bodyPr lIns="0" tIns="0" rIns="0" bIns="0">
            <a:normAutofit/>
          </a:bodyPr>
          <a:lstStyle/>
          <a:p>
            <a:endParaRPr lang="en-GB" sz="3200" b="0" strike="noStrike" spc="-1">
              <a:latin typeface="Arial"/>
            </a:endParaRPr>
          </a:p>
        </p:txBody>
      </p:sp>
    </p:spTree>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objAndTwoObj" preserve="1">
  <p:cSld name="Title Content and 2 Content">
    <p:spTree>
      <p:nvGrpSpPr>
        <p:cNvPr id="1" name=""/>
        <p:cNvGrpSpPr/>
        <p:nvPr/>
      </p:nvGrpSpPr>
      <p:grpSpPr>
        <a:xfrm>
          <a:off x="0" y="0"/>
          <a:ext cx="0" cy="0"/>
          <a:chOff x="0" y="0"/>
          <a:chExt cx="0" cy="0"/>
        </a:xfrm>
      </p:grpSpPr>
      <p:sp>
        <p:nvSpPr>
          <p:cNvPr id="134" name="PlaceHolder 1"/>
          <p:cNvSpPr>
            <a:spLocks noGrp="1"/>
          </p:cNvSpPr>
          <p:nvPr>
            <p:ph type="title"/>
          </p:nvPr>
        </p:nvSpPr>
        <p:spPr>
          <a:xfrm>
            <a:off x="504000" y="3167640"/>
            <a:ext cx="9070560" cy="1262160"/>
          </a:xfrm>
          <a:prstGeom prst="rect">
            <a:avLst/>
          </a:prstGeom>
        </p:spPr>
        <p:txBody>
          <a:bodyPr lIns="0" tIns="0" rIns="0" bIns="0" anchor="ctr">
            <a:spAutoFit/>
          </a:bodyPr>
          <a:lstStyle/>
          <a:p>
            <a:pPr algn="ctr"/>
            <a:endParaRPr lang="en-GB" sz="4400" b="0" strike="noStrike" spc="-1">
              <a:latin typeface="Arial"/>
            </a:endParaRPr>
          </a:p>
        </p:txBody>
      </p:sp>
      <p:sp>
        <p:nvSpPr>
          <p:cNvPr id="135" name="PlaceHolder 2"/>
          <p:cNvSpPr>
            <a:spLocks noGrp="1"/>
          </p:cNvSpPr>
          <p:nvPr>
            <p:ph type="body"/>
          </p:nvPr>
        </p:nvSpPr>
        <p:spPr>
          <a:xfrm>
            <a:off x="504000" y="1768680"/>
            <a:ext cx="4426920" cy="4384080"/>
          </a:xfrm>
          <a:prstGeom prst="rect">
            <a:avLst/>
          </a:prstGeom>
        </p:spPr>
        <p:txBody>
          <a:bodyPr lIns="0" tIns="0" rIns="0" bIns="0">
            <a:normAutofit/>
          </a:bodyPr>
          <a:lstStyle/>
          <a:p>
            <a:endParaRPr lang="en-GB" sz="3200" b="0" strike="noStrike" spc="-1">
              <a:latin typeface="Arial"/>
            </a:endParaRPr>
          </a:p>
        </p:txBody>
      </p:sp>
      <p:sp>
        <p:nvSpPr>
          <p:cNvPr id="136" name="PlaceHolder 3"/>
          <p:cNvSpPr>
            <a:spLocks noGrp="1"/>
          </p:cNvSpPr>
          <p:nvPr>
            <p:ph type="body"/>
          </p:nvPr>
        </p:nvSpPr>
        <p:spPr>
          <a:xfrm>
            <a:off x="5152680" y="1768680"/>
            <a:ext cx="4426920" cy="2090880"/>
          </a:xfrm>
          <a:prstGeom prst="rect">
            <a:avLst/>
          </a:prstGeom>
        </p:spPr>
        <p:txBody>
          <a:bodyPr lIns="0" tIns="0" rIns="0" bIns="0">
            <a:normAutofit/>
          </a:bodyPr>
          <a:lstStyle/>
          <a:p>
            <a:endParaRPr lang="en-GB" sz="3200" b="0" strike="noStrike" spc="-1">
              <a:latin typeface="Arial"/>
            </a:endParaRPr>
          </a:p>
        </p:txBody>
      </p:sp>
      <p:sp>
        <p:nvSpPr>
          <p:cNvPr id="137" name="PlaceHolder 4"/>
          <p:cNvSpPr>
            <a:spLocks noGrp="1"/>
          </p:cNvSpPr>
          <p:nvPr>
            <p:ph type="body"/>
          </p:nvPr>
        </p:nvSpPr>
        <p:spPr>
          <a:xfrm>
            <a:off x="5152680" y="4058640"/>
            <a:ext cx="4426920" cy="2090880"/>
          </a:xfrm>
          <a:prstGeom prst="rect">
            <a:avLst/>
          </a:prstGeom>
        </p:spPr>
        <p:txBody>
          <a:bodyPr lIns="0" tIns="0" rIns="0" bIns="0">
            <a:normAutofit/>
          </a:bodyPr>
          <a:lstStyle/>
          <a:p>
            <a:endParaRPr lang="en-GB" sz="3200" b="0" strike="noStrike" spc="-1">
              <a:latin typeface="Arial"/>
            </a:endParaRPr>
          </a:p>
        </p:txBody>
      </p:sp>
    </p:spTree>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twoObjOverTx" preserve="1">
  <p:cSld name="Title, 2 Content over Content">
    <p:spTree>
      <p:nvGrpSpPr>
        <p:cNvPr id="1" name=""/>
        <p:cNvGrpSpPr/>
        <p:nvPr/>
      </p:nvGrpSpPr>
      <p:grpSpPr>
        <a:xfrm>
          <a:off x="0" y="0"/>
          <a:ext cx="0" cy="0"/>
          <a:chOff x="0" y="0"/>
          <a:chExt cx="0" cy="0"/>
        </a:xfrm>
      </p:grpSpPr>
      <p:sp>
        <p:nvSpPr>
          <p:cNvPr id="138" name="PlaceHolder 1"/>
          <p:cNvSpPr>
            <a:spLocks noGrp="1"/>
          </p:cNvSpPr>
          <p:nvPr>
            <p:ph type="title"/>
          </p:nvPr>
        </p:nvSpPr>
        <p:spPr>
          <a:xfrm>
            <a:off x="504000" y="3167640"/>
            <a:ext cx="9070560" cy="1262160"/>
          </a:xfrm>
          <a:prstGeom prst="rect">
            <a:avLst/>
          </a:prstGeom>
        </p:spPr>
        <p:txBody>
          <a:bodyPr lIns="0" tIns="0" rIns="0" bIns="0" anchor="ctr">
            <a:spAutoFit/>
          </a:bodyPr>
          <a:lstStyle/>
          <a:p>
            <a:pPr algn="ctr"/>
            <a:endParaRPr lang="en-GB" sz="4400" b="0" strike="noStrike" spc="-1">
              <a:latin typeface="Arial"/>
            </a:endParaRPr>
          </a:p>
        </p:txBody>
      </p:sp>
      <p:sp>
        <p:nvSpPr>
          <p:cNvPr id="139" name="PlaceHolder 2"/>
          <p:cNvSpPr>
            <a:spLocks noGrp="1"/>
          </p:cNvSpPr>
          <p:nvPr>
            <p:ph type="body"/>
          </p:nvPr>
        </p:nvSpPr>
        <p:spPr>
          <a:xfrm>
            <a:off x="504000" y="1768680"/>
            <a:ext cx="4426920" cy="2090880"/>
          </a:xfrm>
          <a:prstGeom prst="rect">
            <a:avLst/>
          </a:prstGeom>
        </p:spPr>
        <p:txBody>
          <a:bodyPr lIns="0" tIns="0" rIns="0" bIns="0">
            <a:normAutofit/>
          </a:bodyPr>
          <a:lstStyle/>
          <a:p>
            <a:endParaRPr lang="en-GB" sz="3200" b="0" strike="noStrike" spc="-1">
              <a:latin typeface="Arial"/>
            </a:endParaRPr>
          </a:p>
        </p:txBody>
      </p:sp>
      <p:sp>
        <p:nvSpPr>
          <p:cNvPr id="140" name="PlaceHolder 3"/>
          <p:cNvSpPr>
            <a:spLocks noGrp="1"/>
          </p:cNvSpPr>
          <p:nvPr>
            <p:ph type="body"/>
          </p:nvPr>
        </p:nvSpPr>
        <p:spPr>
          <a:xfrm>
            <a:off x="5152680" y="1768680"/>
            <a:ext cx="4426920" cy="2090880"/>
          </a:xfrm>
          <a:prstGeom prst="rect">
            <a:avLst/>
          </a:prstGeom>
        </p:spPr>
        <p:txBody>
          <a:bodyPr lIns="0" tIns="0" rIns="0" bIns="0">
            <a:normAutofit/>
          </a:bodyPr>
          <a:lstStyle/>
          <a:p>
            <a:endParaRPr lang="en-GB" sz="3200" b="0" strike="noStrike" spc="-1">
              <a:latin typeface="Arial"/>
            </a:endParaRPr>
          </a:p>
        </p:txBody>
      </p:sp>
      <p:sp>
        <p:nvSpPr>
          <p:cNvPr id="141" name="PlaceHolder 4"/>
          <p:cNvSpPr>
            <a:spLocks noGrp="1"/>
          </p:cNvSpPr>
          <p:nvPr>
            <p:ph type="body"/>
          </p:nvPr>
        </p:nvSpPr>
        <p:spPr>
          <a:xfrm>
            <a:off x="504000" y="4058640"/>
            <a:ext cx="9072000" cy="2090880"/>
          </a:xfrm>
          <a:prstGeom prst="rect">
            <a:avLst/>
          </a:prstGeom>
        </p:spPr>
        <p:txBody>
          <a:bodyPr lIns="0" tIns="0" rIns="0" bIns="0">
            <a:normAutofit/>
          </a:bodyPr>
          <a:lstStyle/>
          <a:p>
            <a:endParaRPr lang="en-GB" sz="3200" b="0" strike="noStrike" spc="-1">
              <a:latin typeface="Arial"/>
            </a:endParaRPr>
          </a:p>
        </p:txBody>
      </p:sp>
    </p:spTree>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objOverTx" preserve="1">
  <p:cSld name="Title, Content over Content">
    <p:spTree>
      <p:nvGrpSpPr>
        <p:cNvPr id="1" name=""/>
        <p:cNvGrpSpPr/>
        <p:nvPr/>
      </p:nvGrpSpPr>
      <p:grpSpPr>
        <a:xfrm>
          <a:off x="0" y="0"/>
          <a:ext cx="0" cy="0"/>
          <a:chOff x="0" y="0"/>
          <a:chExt cx="0" cy="0"/>
        </a:xfrm>
      </p:grpSpPr>
      <p:sp>
        <p:nvSpPr>
          <p:cNvPr id="142" name="PlaceHolder 1"/>
          <p:cNvSpPr>
            <a:spLocks noGrp="1"/>
          </p:cNvSpPr>
          <p:nvPr>
            <p:ph type="title"/>
          </p:nvPr>
        </p:nvSpPr>
        <p:spPr>
          <a:xfrm>
            <a:off x="504000" y="3167640"/>
            <a:ext cx="9070560" cy="1262160"/>
          </a:xfrm>
          <a:prstGeom prst="rect">
            <a:avLst/>
          </a:prstGeom>
        </p:spPr>
        <p:txBody>
          <a:bodyPr lIns="0" tIns="0" rIns="0" bIns="0" anchor="ctr">
            <a:spAutoFit/>
          </a:bodyPr>
          <a:lstStyle/>
          <a:p>
            <a:pPr algn="ctr"/>
            <a:endParaRPr lang="en-GB" sz="4400" b="0" strike="noStrike" spc="-1">
              <a:latin typeface="Arial"/>
            </a:endParaRPr>
          </a:p>
        </p:txBody>
      </p:sp>
      <p:sp>
        <p:nvSpPr>
          <p:cNvPr id="143" name="PlaceHolder 2"/>
          <p:cNvSpPr>
            <a:spLocks noGrp="1"/>
          </p:cNvSpPr>
          <p:nvPr>
            <p:ph type="body"/>
          </p:nvPr>
        </p:nvSpPr>
        <p:spPr>
          <a:xfrm>
            <a:off x="504000" y="1768680"/>
            <a:ext cx="9072000" cy="2090880"/>
          </a:xfrm>
          <a:prstGeom prst="rect">
            <a:avLst/>
          </a:prstGeom>
        </p:spPr>
        <p:txBody>
          <a:bodyPr lIns="0" tIns="0" rIns="0" bIns="0">
            <a:normAutofit/>
          </a:bodyPr>
          <a:lstStyle/>
          <a:p>
            <a:endParaRPr lang="en-GB" sz="3200" b="0" strike="noStrike" spc="-1">
              <a:latin typeface="Arial"/>
            </a:endParaRPr>
          </a:p>
        </p:txBody>
      </p:sp>
      <p:sp>
        <p:nvSpPr>
          <p:cNvPr id="144" name="PlaceHolder 3"/>
          <p:cNvSpPr>
            <a:spLocks noGrp="1"/>
          </p:cNvSpPr>
          <p:nvPr>
            <p:ph type="body"/>
          </p:nvPr>
        </p:nvSpPr>
        <p:spPr>
          <a:xfrm>
            <a:off x="504000" y="4058640"/>
            <a:ext cx="9072000" cy="2090880"/>
          </a:xfrm>
          <a:prstGeom prst="rect">
            <a:avLst/>
          </a:prstGeom>
        </p:spPr>
        <p:txBody>
          <a:bodyPr lIns="0" tIns="0" rIns="0" bIns="0">
            <a:normAutofit/>
          </a:bodyPr>
          <a:lstStyle/>
          <a:p>
            <a:endParaRPr lang="en-GB" sz="3200" b="0" strike="noStrike" spc="-1">
              <a:latin typeface="Arial"/>
            </a:endParaRPr>
          </a:p>
        </p:txBody>
      </p:sp>
    </p:spTree>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fourObj" preserve="1">
  <p:cSld name="Title, 4 Content">
    <p:spTree>
      <p:nvGrpSpPr>
        <p:cNvPr id="1" name=""/>
        <p:cNvGrpSpPr/>
        <p:nvPr/>
      </p:nvGrpSpPr>
      <p:grpSpPr>
        <a:xfrm>
          <a:off x="0" y="0"/>
          <a:ext cx="0" cy="0"/>
          <a:chOff x="0" y="0"/>
          <a:chExt cx="0" cy="0"/>
        </a:xfrm>
      </p:grpSpPr>
      <p:sp>
        <p:nvSpPr>
          <p:cNvPr id="145" name="PlaceHolder 1"/>
          <p:cNvSpPr>
            <a:spLocks noGrp="1"/>
          </p:cNvSpPr>
          <p:nvPr>
            <p:ph type="title"/>
          </p:nvPr>
        </p:nvSpPr>
        <p:spPr>
          <a:xfrm>
            <a:off x="504000" y="3167640"/>
            <a:ext cx="9070560" cy="1262160"/>
          </a:xfrm>
          <a:prstGeom prst="rect">
            <a:avLst/>
          </a:prstGeom>
        </p:spPr>
        <p:txBody>
          <a:bodyPr lIns="0" tIns="0" rIns="0" bIns="0" anchor="ctr">
            <a:spAutoFit/>
          </a:bodyPr>
          <a:lstStyle/>
          <a:p>
            <a:pPr algn="ctr"/>
            <a:endParaRPr lang="en-GB" sz="4400" b="0" strike="noStrike" spc="-1">
              <a:latin typeface="Arial"/>
            </a:endParaRPr>
          </a:p>
        </p:txBody>
      </p:sp>
      <p:sp>
        <p:nvSpPr>
          <p:cNvPr id="146" name="PlaceHolder 2"/>
          <p:cNvSpPr>
            <a:spLocks noGrp="1"/>
          </p:cNvSpPr>
          <p:nvPr>
            <p:ph type="body"/>
          </p:nvPr>
        </p:nvSpPr>
        <p:spPr>
          <a:xfrm>
            <a:off x="504000" y="1768680"/>
            <a:ext cx="4426920" cy="2090880"/>
          </a:xfrm>
          <a:prstGeom prst="rect">
            <a:avLst/>
          </a:prstGeom>
        </p:spPr>
        <p:txBody>
          <a:bodyPr lIns="0" tIns="0" rIns="0" bIns="0">
            <a:normAutofit/>
          </a:bodyPr>
          <a:lstStyle/>
          <a:p>
            <a:endParaRPr lang="en-GB" sz="3200" b="0" strike="noStrike" spc="-1">
              <a:latin typeface="Arial"/>
            </a:endParaRPr>
          </a:p>
        </p:txBody>
      </p:sp>
      <p:sp>
        <p:nvSpPr>
          <p:cNvPr id="147" name="PlaceHolder 3"/>
          <p:cNvSpPr>
            <a:spLocks noGrp="1"/>
          </p:cNvSpPr>
          <p:nvPr>
            <p:ph type="body"/>
          </p:nvPr>
        </p:nvSpPr>
        <p:spPr>
          <a:xfrm>
            <a:off x="5152680" y="1768680"/>
            <a:ext cx="4426920" cy="2090880"/>
          </a:xfrm>
          <a:prstGeom prst="rect">
            <a:avLst/>
          </a:prstGeom>
        </p:spPr>
        <p:txBody>
          <a:bodyPr lIns="0" tIns="0" rIns="0" bIns="0">
            <a:normAutofit/>
          </a:bodyPr>
          <a:lstStyle/>
          <a:p>
            <a:endParaRPr lang="en-GB" sz="3200" b="0" strike="noStrike" spc="-1">
              <a:latin typeface="Arial"/>
            </a:endParaRPr>
          </a:p>
        </p:txBody>
      </p:sp>
      <p:sp>
        <p:nvSpPr>
          <p:cNvPr id="148" name="PlaceHolder 4"/>
          <p:cNvSpPr>
            <a:spLocks noGrp="1"/>
          </p:cNvSpPr>
          <p:nvPr>
            <p:ph type="body"/>
          </p:nvPr>
        </p:nvSpPr>
        <p:spPr>
          <a:xfrm>
            <a:off x="504000" y="4058640"/>
            <a:ext cx="4426920" cy="2090880"/>
          </a:xfrm>
          <a:prstGeom prst="rect">
            <a:avLst/>
          </a:prstGeom>
        </p:spPr>
        <p:txBody>
          <a:bodyPr lIns="0" tIns="0" rIns="0" bIns="0">
            <a:normAutofit/>
          </a:bodyPr>
          <a:lstStyle/>
          <a:p>
            <a:endParaRPr lang="en-GB" sz="3200" b="0" strike="noStrike" spc="-1">
              <a:latin typeface="Arial"/>
            </a:endParaRPr>
          </a:p>
        </p:txBody>
      </p:sp>
      <p:sp>
        <p:nvSpPr>
          <p:cNvPr id="149" name="PlaceHolder 5"/>
          <p:cNvSpPr>
            <a:spLocks noGrp="1"/>
          </p:cNvSpPr>
          <p:nvPr>
            <p:ph type="body"/>
          </p:nvPr>
        </p:nvSpPr>
        <p:spPr>
          <a:xfrm>
            <a:off x="5152680" y="4058640"/>
            <a:ext cx="4426920" cy="2090880"/>
          </a:xfrm>
          <a:prstGeom prst="rect">
            <a:avLst/>
          </a:prstGeom>
        </p:spPr>
        <p:txBody>
          <a:bodyPr lIns="0" tIns="0" rIns="0" bIns="0">
            <a:normAutofit/>
          </a:bodyPr>
          <a:lstStyle/>
          <a:p>
            <a:endParaRPr lang="en-GB" sz="3200" b="0" strike="noStrike" spc="-1">
              <a:latin typeface="Arial"/>
            </a:endParaRPr>
          </a:p>
        </p:txBody>
      </p:sp>
    </p:spTree>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blank" preserve="1">
  <p:cSld name="Title, 6 Content">
    <p:spTree>
      <p:nvGrpSpPr>
        <p:cNvPr id="1" name=""/>
        <p:cNvGrpSpPr/>
        <p:nvPr/>
      </p:nvGrpSpPr>
      <p:grpSpPr>
        <a:xfrm>
          <a:off x="0" y="0"/>
          <a:ext cx="0" cy="0"/>
          <a:chOff x="0" y="0"/>
          <a:chExt cx="0" cy="0"/>
        </a:xfrm>
      </p:grpSpPr>
      <p:sp>
        <p:nvSpPr>
          <p:cNvPr id="150" name="PlaceHolder 1"/>
          <p:cNvSpPr>
            <a:spLocks noGrp="1"/>
          </p:cNvSpPr>
          <p:nvPr>
            <p:ph type="title"/>
          </p:nvPr>
        </p:nvSpPr>
        <p:spPr>
          <a:xfrm>
            <a:off x="504000" y="3167640"/>
            <a:ext cx="9070560" cy="1262160"/>
          </a:xfrm>
          <a:prstGeom prst="rect">
            <a:avLst/>
          </a:prstGeom>
        </p:spPr>
        <p:txBody>
          <a:bodyPr lIns="0" tIns="0" rIns="0" bIns="0" anchor="ctr">
            <a:spAutoFit/>
          </a:bodyPr>
          <a:lstStyle/>
          <a:p>
            <a:pPr algn="ctr"/>
            <a:endParaRPr lang="en-GB" sz="4400" b="0" strike="noStrike" spc="-1">
              <a:latin typeface="Arial"/>
            </a:endParaRPr>
          </a:p>
        </p:txBody>
      </p:sp>
      <p:sp>
        <p:nvSpPr>
          <p:cNvPr id="151" name="PlaceHolder 2"/>
          <p:cNvSpPr>
            <a:spLocks noGrp="1"/>
          </p:cNvSpPr>
          <p:nvPr>
            <p:ph type="body"/>
          </p:nvPr>
        </p:nvSpPr>
        <p:spPr>
          <a:xfrm>
            <a:off x="504000" y="1768680"/>
            <a:ext cx="2921040" cy="2090880"/>
          </a:xfrm>
          <a:prstGeom prst="rect">
            <a:avLst/>
          </a:prstGeom>
        </p:spPr>
        <p:txBody>
          <a:bodyPr lIns="0" tIns="0" rIns="0" bIns="0">
            <a:normAutofit/>
          </a:bodyPr>
          <a:lstStyle/>
          <a:p>
            <a:endParaRPr lang="en-GB" sz="3200" b="0" strike="noStrike" spc="-1">
              <a:latin typeface="Arial"/>
            </a:endParaRPr>
          </a:p>
        </p:txBody>
      </p:sp>
      <p:sp>
        <p:nvSpPr>
          <p:cNvPr id="152" name="PlaceHolder 3"/>
          <p:cNvSpPr>
            <a:spLocks noGrp="1"/>
          </p:cNvSpPr>
          <p:nvPr>
            <p:ph type="body"/>
          </p:nvPr>
        </p:nvSpPr>
        <p:spPr>
          <a:xfrm>
            <a:off x="3571560" y="1768680"/>
            <a:ext cx="2921040" cy="2090880"/>
          </a:xfrm>
          <a:prstGeom prst="rect">
            <a:avLst/>
          </a:prstGeom>
        </p:spPr>
        <p:txBody>
          <a:bodyPr lIns="0" tIns="0" rIns="0" bIns="0">
            <a:normAutofit/>
          </a:bodyPr>
          <a:lstStyle/>
          <a:p>
            <a:endParaRPr lang="en-GB" sz="3200" b="0" strike="noStrike" spc="-1">
              <a:latin typeface="Arial"/>
            </a:endParaRPr>
          </a:p>
        </p:txBody>
      </p:sp>
      <p:sp>
        <p:nvSpPr>
          <p:cNvPr id="153" name="PlaceHolder 4"/>
          <p:cNvSpPr>
            <a:spLocks noGrp="1"/>
          </p:cNvSpPr>
          <p:nvPr>
            <p:ph type="body"/>
          </p:nvPr>
        </p:nvSpPr>
        <p:spPr>
          <a:xfrm>
            <a:off x="6639120" y="1768680"/>
            <a:ext cx="2921040" cy="2090880"/>
          </a:xfrm>
          <a:prstGeom prst="rect">
            <a:avLst/>
          </a:prstGeom>
        </p:spPr>
        <p:txBody>
          <a:bodyPr lIns="0" tIns="0" rIns="0" bIns="0">
            <a:normAutofit/>
          </a:bodyPr>
          <a:lstStyle/>
          <a:p>
            <a:endParaRPr lang="en-GB" sz="3200" b="0" strike="noStrike" spc="-1">
              <a:latin typeface="Arial"/>
            </a:endParaRPr>
          </a:p>
        </p:txBody>
      </p:sp>
      <p:sp>
        <p:nvSpPr>
          <p:cNvPr id="154" name="PlaceHolder 5"/>
          <p:cNvSpPr>
            <a:spLocks noGrp="1"/>
          </p:cNvSpPr>
          <p:nvPr>
            <p:ph type="body"/>
          </p:nvPr>
        </p:nvSpPr>
        <p:spPr>
          <a:xfrm>
            <a:off x="504000" y="4058640"/>
            <a:ext cx="2921040" cy="2090880"/>
          </a:xfrm>
          <a:prstGeom prst="rect">
            <a:avLst/>
          </a:prstGeom>
        </p:spPr>
        <p:txBody>
          <a:bodyPr lIns="0" tIns="0" rIns="0" bIns="0">
            <a:normAutofit/>
          </a:bodyPr>
          <a:lstStyle/>
          <a:p>
            <a:endParaRPr lang="en-GB" sz="3200" b="0" strike="noStrike" spc="-1">
              <a:latin typeface="Arial"/>
            </a:endParaRPr>
          </a:p>
        </p:txBody>
      </p:sp>
      <p:sp>
        <p:nvSpPr>
          <p:cNvPr id="155" name="PlaceHolder 6"/>
          <p:cNvSpPr>
            <a:spLocks noGrp="1"/>
          </p:cNvSpPr>
          <p:nvPr>
            <p:ph type="body"/>
          </p:nvPr>
        </p:nvSpPr>
        <p:spPr>
          <a:xfrm>
            <a:off x="3571560" y="4058640"/>
            <a:ext cx="2921040" cy="2090880"/>
          </a:xfrm>
          <a:prstGeom prst="rect">
            <a:avLst/>
          </a:prstGeom>
        </p:spPr>
        <p:txBody>
          <a:bodyPr lIns="0" tIns="0" rIns="0" bIns="0">
            <a:normAutofit/>
          </a:bodyPr>
          <a:lstStyle/>
          <a:p>
            <a:endParaRPr lang="en-GB" sz="3200" b="0" strike="noStrike" spc="-1">
              <a:latin typeface="Arial"/>
            </a:endParaRPr>
          </a:p>
        </p:txBody>
      </p:sp>
      <p:sp>
        <p:nvSpPr>
          <p:cNvPr id="156" name="PlaceHolder 7"/>
          <p:cNvSpPr>
            <a:spLocks noGrp="1"/>
          </p:cNvSpPr>
          <p:nvPr>
            <p:ph type="body"/>
          </p:nvPr>
        </p:nvSpPr>
        <p:spPr>
          <a:xfrm>
            <a:off x="6639120" y="4058640"/>
            <a:ext cx="2921040" cy="2090880"/>
          </a:xfrm>
          <a:prstGeom prst="rect">
            <a:avLst/>
          </a:prstGeom>
        </p:spPr>
        <p:txBody>
          <a:bodyPr lIns="0" tIns="0" rIns="0" bIns="0">
            <a:normAutofit/>
          </a:bodyPr>
          <a:lstStyle/>
          <a:p>
            <a:endParaRPr lang="en-GB" sz="3200" b="0" strike="noStrike" spc="-1">
              <a:latin typeface="Arial"/>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png"/></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0.xml"/><Relationship Id="rId13" Type="http://schemas.openxmlformats.org/officeDocument/2006/relationships/theme" Target="../theme/theme2.xml"/><Relationship Id="rId3" Type="http://schemas.openxmlformats.org/officeDocument/2006/relationships/slideLayout" Target="../slideLayouts/slideLayout15.xml"/><Relationship Id="rId7" Type="http://schemas.openxmlformats.org/officeDocument/2006/relationships/slideLayout" Target="../slideLayouts/slideLayout19.xml"/><Relationship Id="rId12" Type="http://schemas.openxmlformats.org/officeDocument/2006/relationships/slideLayout" Target="../slideLayouts/slideLayout24.xml"/><Relationship Id="rId2" Type="http://schemas.openxmlformats.org/officeDocument/2006/relationships/slideLayout" Target="../slideLayouts/slideLayout14.xml"/><Relationship Id="rId1" Type="http://schemas.openxmlformats.org/officeDocument/2006/relationships/slideLayout" Target="../slideLayouts/slideLayout13.xml"/><Relationship Id="rId6" Type="http://schemas.openxmlformats.org/officeDocument/2006/relationships/slideLayout" Target="../slideLayouts/slideLayout18.xml"/><Relationship Id="rId11" Type="http://schemas.openxmlformats.org/officeDocument/2006/relationships/slideLayout" Target="../slideLayouts/slideLayout23.xml"/><Relationship Id="rId5" Type="http://schemas.openxmlformats.org/officeDocument/2006/relationships/slideLayout" Target="../slideLayouts/slideLayout17.xml"/><Relationship Id="rId10" Type="http://schemas.openxmlformats.org/officeDocument/2006/relationships/slideLayout" Target="../slideLayouts/slideLayout22.xml"/><Relationship Id="rId4" Type="http://schemas.openxmlformats.org/officeDocument/2006/relationships/slideLayout" Target="../slideLayouts/slideLayout16.xml"/><Relationship Id="rId9" Type="http://schemas.openxmlformats.org/officeDocument/2006/relationships/slideLayout" Target="../slideLayouts/slideLayout21.xml"/><Relationship Id="rId14" Type="http://schemas.openxmlformats.org/officeDocument/2006/relationships/image" Target="../media/image2.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pic>
        <p:nvPicPr>
          <p:cNvPr id="3" name="Picture 2"/>
          <p:cNvPicPr/>
          <p:nvPr/>
        </p:nvPicPr>
        <p:blipFill>
          <a:blip r:embed="rId14"/>
          <a:stretch/>
        </p:blipFill>
        <p:spPr>
          <a:xfrm>
            <a:off x="0" y="0"/>
            <a:ext cx="10078920" cy="7558920"/>
          </a:xfrm>
          <a:prstGeom prst="rect">
            <a:avLst/>
          </a:prstGeom>
          <a:ln>
            <a:noFill/>
          </a:ln>
        </p:spPr>
      </p:pic>
      <p:sp>
        <p:nvSpPr>
          <p:cNvPr id="4" name="PlaceHolder 1"/>
          <p:cNvSpPr>
            <a:spLocks noGrp="1"/>
          </p:cNvSpPr>
          <p:nvPr>
            <p:ph type="title"/>
          </p:nvPr>
        </p:nvSpPr>
        <p:spPr>
          <a:xfrm>
            <a:off x="504000" y="301320"/>
            <a:ext cx="9072000" cy="1261800"/>
          </a:xfrm>
          <a:prstGeom prst="rect">
            <a:avLst/>
          </a:prstGeom>
        </p:spPr>
        <p:txBody>
          <a:bodyPr lIns="0" tIns="0" rIns="0" bIns="0" anchor="ctr">
            <a:noAutofit/>
          </a:bodyPr>
          <a:lstStyle/>
          <a:p>
            <a:pPr algn="ctr"/>
            <a:r>
              <a:rPr lang="en-GB" sz="4400" b="0" strike="noStrike" spc="-1">
                <a:latin typeface="Arial"/>
              </a:rPr>
              <a:t>Click to edit the title text format</a:t>
            </a:r>
          </a:p>
        </p:txBody>
      </p:sp>
      <p:sp>
        <p:nvSpPr>
          <p:cNvPr id="2" name="PlaceHolder 2"/>
          <p:cNvSpPr>
            <a:spLocks noGrp="1"/>
          </p:cNvSpPr>
          <p:nvPr>
            <p:ph type="body"/>
          </p:nvPr>
        </p:nvSpPr>
        <p:spPr>
          <a:xfrm>
            <a:off x="504000" y="1768680"/>
            <a:ext cx="9072000" cy="4384080"/>
          </a:xfrm>
          <a:prstGeom prst="rect">
            <a:avLst/>
          </a:prstGeom>
        </p:spPr>
        <p:txBody>
          <a:bodyPr lIns="0" tIns="0" rIns="0" bIns="0">
            <a:normAutofit/>
          </a:bodyPr>
          <a:lstStyle/>
          <a:p>
            <a:pPr marL="432000" indent="-324000">
              <a:spcBef>
                <a:spcPts val="1417"/>
              </a:spcBef>
              <a:buClr>
                <a:srgbClr val="000000"/>
              </a:buClr>
              <a:buSzPct val="45000"/>
              <a:buFont typeface="Wingdings" charset="2"/>
              <a:buChar char=""/>
            </a:pPr>
            <a:r>
              <a:rPr lang="en-GB" sz="3200" b="0" strike="noStrike" spc="-1">
                <a:latin typeface="Arial"/>
              </a:rPr>
              <a:t>Click to edit the outline text format</a:t>
            </a:r>
          </a:p>
          <a:p>
            <a:pPr marL="864000" lvl="1" indent="-324000">
              <a:spcBef>
                <a:spcPts val="1134"/>
              </a:spcBef>
              <a:buClr>
                <a:srgbClr val="000000"/>
              </a:buClr>
              <a:buSzPct val="75000"/>
              <a:buFont typeface="Symbol" charset="2"/>
              <a:buChar char=""/>
            </a:pPr>
            <a:r>
              <a:rPr lang="en-GB" sz="2800" b="0" strike="noStrike" spc="-1">
                <a:latin typeface="Arial"/>
              </a:rPr>
              <a:t>Second Outline Level</a:t>
            </a:r>
          </a:p>
          <a:p>
            <a:pPr marL="1296000" lvl="2" indent="-288000">
              <a:spcBef>
                <a:spcPts val="850"/>
              </a:spcBef>
              <a:buClr>
                <a:srgbClr val="000000"/>
              </a:buClr>
              <a:buSzPct val="45000"/>
              <a:buFont typeface="Wingdings" charset="2"/>
              <a:buChar char=""/>
            </a:pPr>
            <a:r>
              <a:rPr lang="en-GB" sz="2400" b="0" strike="noStrike" spc="-1">
                <a:latin typeface="Arial"/>
              </a:rPr>
              <a:t>Third Outline Level</a:t>
            </a:r>
          </a:p>
          <a:p>
            <a:pPr marL="1728000" lvl="3" indent="-216000">
              <a:spcBef>
                <a:spcPts val="567"/>
              </a:spcBef>
              <a:buClr>
                <a:srgbClr val="000000"/>
              </a:buClr>
              <a:buSzPct val="75000"/>
              <a:buFont typeface="Symbol" charset="2"/>
              <a:buChar char=""/>
            </a:pPr>
            <a:r>
              <a:rPr lang="en-GB" sz="2000" b="0" strike="noStrike" spc="-1">
                <a:latin typeface="Arial"/>
              </a:rPr>
              <a:t>Fourth Outline Level</a:t>
            </a:r>
          </a:p>
          <a:p>
            <a:pPr marL="2160000" lvl="4" indent="-216000">
              <a:spcBef>
                <a:spcPts val="283"/>
              </a:spcBef>
              <a:buClr>
                <a:srgbClr val="000000"/>
              </a:buClr>
              <a:buSzPct val="45000"/>
              <a:buFont typeface="Wingdings" charset="2"/>
              <a:buChar char=""/>
            </a:pPr>
            <a:r>
              <a:rPr lang="en-GB" sz="2000" b="0" strike="noStrike" spc="-1">
                <a:latin typeface="Arial"/>
              </a:rPr>
              <a:t>Fifth Outline Level</a:t>
            </a:r>
          </a:p>
          <a:p>
            <a:pPr marL="2592000" lvl="5" indent="-216000">
              <a:spcBef>
                <a:spcPts val="283"/>
              </a:spcBef>
              <a:buClr>
                <a:srgbClr val="000000"/>
              </a:buClr>
              <a:buSzPct val="45000"/>
              <a:buFont typeface="Wingdings" charset="2"/>
              <a:buChar char=""/>
            </a:pPr>
            <a:r>
              <a:rPr lang="en-GB" sz="2000" b="0" strike="noStrike" spc="-1">
                <a:latin typeface="Arial"/>
              </a:rPr>
              <a:t>Sixth Outline Level</a:t>
            </a:r>
          </a:p>
          <a:p>
            <a:pPr marL="3024000" lvl="6" indent="-216000">
              <a:spcBef>
                <a:spcPts val="283"/>
              </a:spcBef>
              <a:buClr>
                <a:srgbClr val="000000"/>
              </a:buClr>
              <a:buSzPct val="45000"/>
              <a:buFont typeface="Wingdings" charset="2"/>
              <a:buChar char=""/>
            </a:pPr>
            <a:r>
              <a:rPr lang="en-GB" sz="2000" b="0" strike="noStrike" spc="-1">
                <a:latin typeface="Arial"/>
              </a:rPr>
              <a:t>Seventh Outline Level</a:t>
            </a:r>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pic>
        <p:nvPicPr>
          <p:cNvPr id="118" name="Picture 117"/>
          <p:cNvPicPr/>
          <p:nvPr/>
        </p:nvPicPr>
        <p:blipFill>
          <a:blip r:embed="rId14"/>
          <a:stretch/>
        </p:blipFill>
        <p:spPr>
          <a:xfrm>
            <a:off x="0" y="0"/>
            <a:ext cx="10078920" cy="7558920"/>
          </a:xfrm>
          <a:prstGeom prst="rect">
            <a:avLst/>
          </a:prstGeom>
          <a:ln>
            <a:noFill/>
          </a:ln>
        </p:spPr>
      </p:pic>
      <p:sp>
        <p:nvSpPr>
          <p:cNvPr id="119" name="PlaceHolder 1"/>
          <p:cNvSpPr>
            <a:spLocks noGrp="1"/>
          </p:cNvSpPr>
          <p:nvPr>
            <p:ph type="title"/>
          </p:nvPr>
        </p:nvSpPr>
        <p:spPr>
          <a:xfrm>
            <a:off x="504000" y="301320"/>
            <a:ext cx="9072000" cy="1261800"/>
          </a:xfrm>
          <a:prstGeom prst="rect">
            <a:avLst/>
          </a:prstGeom>
        </p:spPr>
        <p:txBody>
          <a:bodyPr lIns="0" tIns="0" rIns="0" bIns="0" anchor="ctr">
            <a:noAutofit/>
          </a:bodyPr>
          <a:lstStyle/>
          <a:p>
            <a:pPr algn="ctr"/>
            <a:r>
              <a:rPr lang="en-GB" sz="4400" b="0" strike="noStrike" spc="-1">
                <a:latin typeface="Arial"/>
              </a:rPr>
              <a:t>Click to edit the title text format</a:t>
            </a:r>
          </a:p>
        </p:txBody>
      </p:sp>
      <p:sp>
        <p:nvSpPr>
          <p:cNvPr id="120" name="PlaceHolder 2"/>
          <p:cNvSpPr>
            <a:spLocks noGrp="1"/>
          </p:cNvSpPr>
          <p:nvPr>
            <p:ph type="body"/>
          </p:nvPr>
        </p:nvSpPr>
        <p:spPr>
          <a:xfrm>
            <a:off x="504000" y="1768680"/>
            <a:ext cx="9072000" cy="4384080"/>
          </a:xfrm>
          <a:prstGeom prst="rect">
            <a:avLst/>
          </a:prstGeom>
        </p:spPr>
        <p:txBody>
          <a:bodyPr lIns="0" tIns="0" rIns="0" bIns="0">
            <a:normAutofit/>
          </a:bodyPr>
          <a:lstStyle/>
          <a:p>
            <a:pPr marL="432000" indent="-324000">
              <a:spcBef>
                <a:spcPts val="1417"/>
              </a:spcBef>
              <a:buClr>
                <a:srgbClr val="000000"/>
              </a:buClr>
              <a:buSzPct val="45000"/>
              <a:buFont typeface="Wingdings" charset="2"/>
              <a:buChar char=""/>
            </a:pPr>
            <a:r>
              <a:rPr lang="en-GB" sz="3200" b="0" strike="noStrike" spc="-1">
                <a:latin typeface="Arial"/>
              </a:rPr>
              <a:t>Click to edit the outline text format</a:t>
            </a:r>
          </a:p>
          <a:p>
            <a:pPr marL="864000" lvl="1" indent="-324000">
              <a:spcBef>
                <a:spcPts val="1134"/>
              </a:spcBef>
              <a:buClr>
                <a:srgbClr val="000000"/>
              </a:buClr>
              <a:buSzPct val="75000"/>
              <a:buFont typeface="Symbol" charset="2"/>
              <a:buChar char=""/>
            </a:pPr>
            <a:r>
              <a:rPr lang="en-GB" sz="2800" b="0" strike="noStrike" spc="-1">
                <a:latin typeface="Arial"/>
              </a:rPr>
              <a:t>Second Outline Level</a:t>
            </a:r>
          </a:p>
          <a:p>
            <a:pPr marL="1296000" lvl="2" indent="-288000">
              <a:spcBef>
                <a:spcPts val="850"/>
              </a:spcBef>
              <a:buClr>
                <a:srgbClr val="000000"/>
              </a:buClr>
              <a:buSzPct val="45000"/>
              <a:buFont typeface="Wingdings" charset="2"/>
              <a:buChar char=""/>
            </a:pPr>
            <a:r>
              <a:rPr lang="en-GB" sz="2400" b="0" strike="noStrike" spc="-1">
                <a:latin typeface="Arial"/>
              </a:rPr>
              <a:t>Third Outline Level</a:t>
            </a:r>
          </a:p>
          <a:p>
            <a:pPr marL="1728000" lvl="3" indent="-216000">
              <a:spcBef>
                <a:spcPts val="567"/>
              </a:spcBef>
              <a:buClr>
                <a:srgbClr val="000000"/>
              </a:buClr>
              <a:buSzPct val="75000"/>
              <a:buFont typeface="Symbol" charset="2"/>
              <a:buChar char=""/>
            </a:pPr>
            <a:r>
              <a:rPr lang="en-GB" sz="2000" b="0" strike="noStrike" spc="-1">
                <a:latin typeface="Arial"/>
              </a:rPr>
              <a:t>Fourth Outline Level</a:t>
            </a:r>
          </a:p>
          <a:p>
            <a:pPr marL="2160000" lvl="4" indent="-216000">
              <a:spcBef>
                <a:spcPts val="283"/>
              </a:spcBef>
              <a:buClr>
                <a:srgbClr val="000000"/>
              </a:buClr>
              <a:buSzPct val="45000"/>
              <a:buFont typeface="Wingdings" charset="2"/>
              <a:buChar char=""/>
            </a:pPr>
            <a:r>
              <a:rPr lang="en-GB" sz="2000" b="0" strike="noStrike" spc="-1">
                <a:latin typeface="Arial"/>
              </a:rPr>
              <a:t>Fifth Outline Level</a:t>
            </a:r>
          </a:p>
          <a:p>
            <a:pPr marL="2592000" lvl="5" indent="-216000">
              <a:spcBef>
                <a:spcPts val="283"/>
              </a:spcBef>
              <a:buClr>
                <a:srgbClr val="000000"/>
              </a:buClr>
              <a:buSzPct val="45000"/>
              <a:buFont typeface="Wingdings" charset="2"/>
              <a:buChar char=""/>
            </a:pPr>
            <a:r>
              <a:rPr lang="en-GB" sz="2000" b="0" strike="noStrike" spc="-1">
                <a:latin typeface="Arial"/>
              </a:rPr>
              <a:t>Sixth Outline Level</a:t>
            </a:r>
          </a:p>
          <a:p>
            <a:pPr marL="3024000" lvl="6" indent="-216000">
              <a:spcBef>
                <a:spcPts val="283"/>
              </a:spcBef>
              <a:buClr>
                <a:srgbClr val="000000"/>
              </a:buClr>
              <a:buSzPct val="45000"/>
              <a:buFont typeface="Wingdings" charset="2"/>
              <a:buChar char=""/>
            </a:pPr>
            <a:r>
              <a:rPr lang="en-GB" sz="2000" b="0" strike="noStrike" spc="-1">
                <a:latin typeface="Arial"/>
              </a:rPr>
              <a:t>Seventh Outline Level</a:t>
            </a:r>
          </a:p>
        </p:txBody>
      </p:sp>
    </p:spTree>
  </p:cSld>
  <p:clrMap bg1="lt1" tx1="dk1" bg2="lt2" tx2="dk2" accent1="accent1" accent2="accent2" accent3="accent3" accent4="accent4" accent5="accent5" accent6="accent6" hlink="hlink" folHlink="folHlink"/>
  <p:sldLayoutIdLst>
    <p:sldLayoutId id="2147483688" r:id="rId1"/>
    <p:sldLayoutId id="2147483689" r:id="rId2"/>
    <p:sldLayoutId id="2147483690" r:id="rId3"/>
    <p:sldLayoutId id="2147483691" r:id="rId4"/>
    <p:sldLayoutId id="2147483692" r:id="rId5"/>
    <p:sldLayoutId id="2147483693" r:id="rId6"/>
    <p:sldLayoutId id="2147483694" r:id="rId7"/>
    <p:sldLayoutId id="2147483695" r:id="rId8"/>
    <p:sldLayoutId id="2147483696" r:id="rId9"/>
    <p:sldLayoutId id="2147483697" r:id="rId10"/>
    <p:sldLayoutId id="2147483698" r:id="rId11"/>
    <p:sldLayoutId id="2147483699" r:id="rId1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1.xml"/><Relationship Id="rId1" Type="http://schemas.openxmlformats.org/officeDocument/2006/relationships/slideLayout" Target="../slideLayouts/slideLayout13.xml"/></Relationships>
</file>

<file path=ppt/slides/_rels/slide3.xml.rels><?xml version="1.0" encoding="UTF-8" standalone="yes"?>
<Relationships xmlns="http://schemas.openxmlformats.org/package/2006/relationships"><Relationship Id="rId2" Type="http://schemas.openxmlformats.org/officeDocument/2006/relationships/image" Target="../media/image5.gif"/><Relationship Id="rId1" Type="http://schemas.openxmlformats.org/officeDocument/2006/relationships/slideLayout" Target="../slideLayouts/slideLayout13.xml"/></Relationships>
</file>

<file path=ppt/slides/_rels/slide4.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6.jpeg"/><Relationship Id="rId1" Type="http://schemas.openxmlformats.org/officeDocument/2006/relationships/slideLayout" Target="../slideLayouts/slideLayout13.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7.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1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2" name="CustomShape 1"/>
          <p:cNvSpPr/>
          <p:nvPr/>
        </p:nvSpPr>
        <p:spPr>
          <a:xfrm>
            <a:off x="432360" y="288000"/>
            <a:ext cx="9070560" cy="1261080"/>
          </a:xfrm>
          <a:prstGeom prst="rect">
            <a:avLst/>
          </a:prstGeom>
          <a:noFill/>
          <a:ln>
            <a:noFill/>
          </a:ln>
        </p:spPr>
        <p:style>
          <a:lnRef idx="0">
            <a:scrgbClr r="0" g="0" b="0"/>
          </a:lnRef>
          <a:fillRef idx="0">
            <a:scrgbClr r="0" g="0" b="0"/>
          </a:fillRef>
          <a:effectRef idx="0">
            <a:scrgbClr r="0" g="0" b="0"/>
          </a:effectRef>
          <a:fontRef idx="minor"/>
        </p:style>
        <p:txBody>
          <a:bodyPr lIns="0" tIns="0" rIns="0" bIns="0" anchor="ctr">
            <a:normAutofit/>
          </a:bodyPr>
          <a:lstStyle/>
          <a:p>
            <a:pPr algn="ctr">
              <a:lnSpc>
                <a:spcPct val="100000"/>
              </a:lnSpc>
            </a:pPr>
            <a:r>
              <a:rPr lang="en-GB" sz="4400" b="0" strike="noStrike" spc="-1">
                <a:solidFill>
                  <a:srgbClr val="000000"/>
                </a:solidFill>
                <a:latin typeface="Times New Roman"/>
                <a:ea typeface="DejaVu Sans"/>
              </a:rPr>
              <a:t>The Lost ATLANTIS</a:t>
            </a:r>
            <a:endParaRPr lang="en-GB" sz="4400" b="0" strike="noStrike" spc="-1">
              <a:latin typeface="Arial"/>
            </a:endParaRPr>
          </a:p>
        </p:txBody>
      </p:sp>
      <p:sp>
        <p:nvSpPr>
          <p:cNvPr id="203" name="CustomShape 2"/>
          <p:cNvSpPr/>
          <p:nvPr/>
        </p:nvSpPr>
        <p:spPr>
          <a:xfrm>
            <a:off x="288000" y="1344706"/>
            <a:ext cx="8926920" cy="1462214"/>
          </a:xfrm>
          <a:prstGeom prst="rect">
            <a:avLst/>
          </a:prstGeom>
          <a:noFill/>
          <a:ln>
            <a:noFill/>
          </a:ln>
        </p:spPr>
        <p:style>
          <a:lnRef idx="0">
            <a:scrgbClr r="0" g="0" b="0"/>
          </a:lnRef>
          <a:fillRef idx="0">
            <a:scrgbClr r="0" g="0" b="0"/>
          </a:fillRef>
          <a:effectRef idx="0">
            <a:scrgbClr r="0" g="0" b="0"/>
          </a:effectRef>
          <a:fontRef idx="minor"/>
        </p:style>
        <p:txBody>
          <a:bodyPr lIns="0" tIns="0" rIns="0" bIns="0">
            <a:normAutofit/>
          </a:bodyPr>
          <a:lstStyle/>
          <a:p>
            <a:pPr marL="432000" indent="-322920" algn="ctr">
              <a:lnSpc>
                <a:spcPct val="100000"/>
              </a:lnSpc>
              <a:spcAft>
                <a:spcPts val="1414"/>
              </a:spcAft>
            </a:pPr>
            <a:r>
              <a:rPr lang="en-GB" sz="3200" b="0" strike="noStrike" spc="-1" dirty="0">
                <a:solidFill>
                  <a:schemeClr val="accent6">
                    <a:lumMod val="75000"/>
                  </a:schemeClr>
                </a:solidFill>
                <a:latin typeface="Times New Roman"/>
                <a:ea typeface="DejaVu Sans"/>
              </a:rPr>
              <a:t>Legends and Stories</a:t>
            </a:r>
          </a:p>
          <a:p>
            <a:pPr marL="432000" indent="-322920" algn="ctr">
              <a:lnSpc>
                <a:spcPct val="100000"/>
              </a:lnSpc>
              <a:spcAft>
                <a:spcPts val="1414"/>
              </a:spcAft>
            </a:pPr>
            <a:r>
              <a:rPr lang="en-GB" sz="3200" b="1" spc="-1" dirty="0">
                <a:solidFill>
                  <a:schemeClr val="accent6">
                    <a:lumMod val="75000"/>
                  </a:schemeClr>
                </a:solidFill>
                <a:latin typeface="Times New Roman"/>
              </a:rPr>
              <a:t>VIP Project EU</a:t>
            </a:r>
            <a:endParaRPr lang="en-GB" sz="3200" b="1" strike="noStrike" spc="-1" dirty="0">
              <a:solidFill>
                <a:schemeClr val="accent6">
                  <a:lumMod val="75000"/>
                </a:schemeClr>
              </a:solidFill>
              <a:latin typeface="Arial"/>
            </a:endParaRPr>
          </a:p>
        </p:txBody>
      </p:sp>
      <p:pic>
        <p:nvPicPr>
          <p:cNvPr id="204" name="Picture 203"/>
          <p:cNvPicPr/>
          <p:nvPr/>
        </p:nvPicPr>
        <p:blipFill>
          <a:blip r:embed="rId2"/>
          <a:stretch/>
        </p:blipFill>
        <p:spPr>
          <a:xfrm>
            <a:off x="936000" y="2837880"/>
            <a:ext cx="8062920" cy="4361040"/>
          </a:xfrm>
          <a:prstGeom prst="rect">
            <a:avLst/>
          </a:prstGeom>
          <a:ln>
            <a:noFill/>
          </a:ln>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7" name="CustomShape 1"/>
          <p:cNvSpPr/>
          <p:nvPr/>
        </p:nvSpPr>
        <p:spPr>
          <a:xfrm>
            <a:off x="504000" y="534960"/>
            <a:ext cx="7702920" cy="670320"/>
          </a:xfrm>
          <a:prstGeom prst="rect">
            <a:avLst/>
          </a:prstGeom>
          <a:noFill/>
          <a:ln>
            <a:noFill/>
          </a:ln>
        </p:spPr>
        <p:style>
          <a:lnRef idx="0">
            <a:scrgbClr r="0" g="0" b="0"/>
          </a:lnRef>
          <a:fillRef idx="0">
            <a:scrgbClr r="0" g="0" b="0"/>
          </a:fillRef>
          <a:effectRef idx="0">
            <a:scrgbClr r="0" g="0" b="0"/>
          </a:effectRef>
          <a:fontRef idx="minor"/>
        </p:style>
        <p:txBody>
          <a:bodyPr lIns="0" tIns="0" rIns="0" bIns="0" anchor="ctr">
            <a:spAutoFit/>
          </a:bodyPr>
          <a:lstStyle/>
          <a:p>
            <a:pPr>
              <a:lnSpc>
                <a:spcPct val="100000"/>
              </a:lnSpc>
            </a:pPr>
            <a:r>
              <a:rPr lang="en-GB" sz="4400" b="0" strike="noStrike" spc="-1">
                <a:solidFill>
                  <a:srgbClr val="000000"/>
                </a:solidFill>
                <a:latin typeface="Times New Roman"/>
                <a:ea typeface="DejaVu Sans"/>
              </a:rPr>
              <a:t>Where is the Atlantis Located ?</a:t>
            </a:r>
            <a:endParaRPr lang="en-GB" sz="4400" b="0" strike="noStrike" spc="-1">
              <a:latin typeface="Arial"/>
            </a:endParaRPr>
          </a:p>
        </p:txBody>
      </p:sp>
      <p:sp>
        <p:nvSpPr>
          <p:cNvPr id="218" name="CustomShape 2"/>
          <p:cNvSpPr/>
          <p:nvPr/>
        </p:nvSpPr>
        <p:spPr>
          <a:xfrm>
            <a:off x="504000" y="1769040"/>
            <a:ext cx="8868960" cy="4383360"/>
          </a:xfrm>
          <a:prstGeom prst="rect">
            <a:avLst/>
          </a:prstGeom>
          <a:noFill/>
          <a:ln>
            <a:noFill/>
          </a:ln>
        </p:spPr>
        <p:style>
          <a:lnRef idx="0">
            <a:scrgbClr r="0" g="0" b="0"/>
          </a:lnRef>
          <a:fillRef idx="0">
            <a:scrgbClr r="0" g="0" b="0"/>
          </a:fillRef>
          <a:effectRef idx="0">
            <a:scrgbClr r="0" g="0" b="0"/>
          </a:effectRef>
          <a:fontRef idx="minor"/>
        </p:style>
        <p:txBody>
          <a:bodyPr lIns="0" tIns="0" rIns="0" bIns="0">
            <a:normAutofit fontScale="94000"/>
          </a:bodyPr>
          <a:lstStyle/>
          <a:p>
            <a:pPr marL="432000" indent="-322920">
              <a:lnSpc>
                <a:spcPct val="100000"/>
              </a:lnSpc>
              <a:spcAft>
                <a:spcPts val="1417"/>
              </a:spcAft>
              <a:buClr>
                <a:srgbClr val="000000"/>
              </a:buClr>
              <a:buSzPct val="45000"/>
              <a:buFont typeface="Wingdings" charset="2"/>
              <a:buChar char=""/>
            </a:pPr>
            <a:r>
              <a:rPr lang="en-GB" sz="3200" b="0" strike="noStrike" spc="-1">
                <a:solidFill>
                  <a:srgbClr val="000000"/>
                </a:solidFill>
                <a:latin typeface="Times New Roman"/>
                <a:ea typeface="DejaVu Sans"/>
              </a:rPr>
              <a:t>There are many theories as to where Atlantis was.</a:t>
            </a:r>
            <a:br/>
            <a:br/>
            <a:r>
              <a:rPr lang="en-GB" sz="3200" b="0" strike="noStrike" spc="-1">
                <a:solidFill>
                  <a:srgbClr val="000000"/>
                </a:solidFill>
                <a:latin typeface="Times New Roman"/>
                <a:ea typeface="DejaVu Sans"/>
              </a:rPr>
              <a:t>amongst the most plausible locations, are:</a:t>
            </a:r>
            <a:endParaRPr lang="en-GB" sz="3200" b="0" strike="noStrike" spc="-1">
              <a:latin typeface="Arial"/>
            </a:endParaRPr>
          </a:p>
          <a:p>
            <a:pPr marL="432000" indent="-322920">
              <a:lnSpc>
                <a:spcPct val="100000"/>
              </a:lnSpc>
              <a:spcAft>
                <a:spcPts val="1417"/>
              </a:spcAft>
              <a:buClr>
                <a:srgbClr val="000000"/>
              </a:buClr>
              <a:buSzPct val="45000"/>
              <a:buFont typeface="Wingdings" charset="2"/>
              <a:buChar char=""/>
            </a:pPr>
            <a:r>
              <a:rPr lang="en-GB" sz="3200" b="0" strike="noStrike" spc="-1">
                <a:solidFill>
                  <a:srgbClr val="000000"/>
                </a:solidFill>
                <a:latin typeface="Times New Roman"/>
                <a:ea typeface="DejaVu Sans"/>
              </a:rPr>
              <a:t>Santorini island (Thera)								</a:t>
            </a:r>
            <a:endParaRPr lang="en-GB" sz="3200" b="0" strike="noStrike" spc="-1">
              <a:latin typeface="Arial"/>
            </a:endParaRPr>
          </a:p>
          <a:p>
            <a:pPr marL="432000" indent="-322920">
              <a:lnSpc>
                <a:spcPct val="100000"/>
              </a:lnSpc>
              <a:spcAft>
                <a:spcPts val="1417"/>
              </a:spcAft>
              <a:buClr>
                <a:srgbClr val="000000"/>
              </a:buClr>
              <a:buSzPct val="45000"/>
              <a:buFont typeface="Wingdings" charset="2"/>
              <a:buChar char=""/>
            </a:pPr>
            <a:r>
              <a:rPr lang="en-GB" sz="3200" b="0" strike="noStrike" spc="-1">
                <a:solidFill>
                  <a:srgbClr val="000000"/>
                </a:solidFill>
                <a:latin typeface="Times New Roman"/>
                <a:ea typeface="DejaVu Sans"/>
              </a:rPr>
              <a:t>The Atlantic Sea</a:t>
            </a:r>
            <a:endParaRPr lang="en-GB" sz="3200" b="0" strike="noStrike" spc="-1">
              <a:latin typeface="Arial"/>
            </a:endParaRPr>
          </a:p>
          <a:p>
            <a:pPr marL="432000" indent="-322920">
              <a:lnSpc>
                <a:spcPct val="100000"/>
              </a:lnSpc>
              <a:spcAft>
                <a:spcPts val="1417"/>
              </a:spcAft>
              <a:buClr>
                <a:srgbClr val="000000"/>
              </a:buClr>
              <a:buSzPct val="45000"/>
              <a:buFont typeface="Wingdings" charset="2"/>
              <a:buChar char=""/>
            </a:pPr>
            <a:r>
              <a:rPr lang="en-GB" sz="3200" b="0" strike="noStrike" spc="-1">
                <a:solidFill>
                  <a:srgbClr val="000000"/>
                </a:solidFill>
                <a:latin typeface="Times New Roman"/>
                <a:ea typeface="DejaVu Sans"/>
              </a:rPr>
              <a:t>In the Bermuda Triangle</a:t>
            </a:r>
            <a:endParaRPr lang="en-GB" sz="3200" b="0" strike="noStrike" spc="-1">
              <a:latin typeface="Arial"/>
            </a:endParaRPr>
          </a:p>
          <a:p>
            <a:pPr marL="432000" indent="-322920">
              <a:lnSpc>
                <a:spcPct val="100000"/>
              </a:lnSpc>
              <a:spcAft>
                <a:spcPts val="1417"/>
              </a:spcAft>
              <a:buClr>
                <a:srgbClr val="000000"/>
              </a:buClr>
              <a:buSzPct val="45000"/>
              <a:buFont typeface="Wingdings" charset="2"/>
              <a:buChar char=""/>
            </a:pPr>
            <a:r>
              <a:rPr lang="en-GB" sz="3200" b="0" strike="noStrike" spc="-1">
                <a:solidFill>
                  <a:srgbClr val="000000"/>
                </a:solidFill>
                <a:latin typeface="Times New Roman"/>
                <a:ea typeface="DejaVu Sans"/>
              </a:rPr>
              <a:t>The Black Sea</a:t>
            </a:r>
            <a:endParaRPr lang="en-GB" sz="3200" b="0" strike="noStrike" spc="-1">
              <a:latin typeface="Arial"/>
            </a:endParaRPr>
          </a:p>
          <a:p>
            <a:pPr marL="432000" indent="-322920">
              <a:lnSpc>
                <a:spcPct val="100000"/>
              </a:lnSpc>
              <a:spcAft>
                <a:spcPts val="1417"/>
              </a:spcAft>
              <a:buClr>
                <a:srgbClr val="000000"/>
              </a:buClr>
              <a:buSzPct val="45000"/>
              <a:buFont typeface="Wingdings" charset="2"/>
              <a:buChar char=""/>
            </a:pPr>
            <a:r>
              <a:rPr lang="en-GB" sz="3200" b="0" strike="noStrike" spc="-1">
                <a:solidFill>
                  <a:srgbClr val="000000"/>
                </a:solidFill>
                <a:latin typeface="Times New Roman"/>
                <a:ea typeface="DejaVu Sans"/>
              </a:rPr>
              <a:t>Marocco</a:t>
            </a:r>
            <a:endParaRPr lang="en-GB" sz="3200" b="0" strike="noStrike" spc="-1">
              <a:latin typeface="Arial"/>
            </a:endParaRPr>
          </a:p>
          <a:p>
            <a:pPr>
              <a:lnSpc>
                <a:spcPct val="100000"/>
              </a:lnSpc>
              <a:spcAft>
                <a:spcPts val="1417"/>
              </a:spcAft>
            </a:pPr>
            <a:endParaRPr lang="en-GB" sz="3200" b="0" strike="noStrike" spc="-1">
              <a:latin typeface="Arial"/>
            </a:endParaRPr>
          </a:p>
        </p:txBody>
      </p:sp>
      <p:pic>
        <p:nvPicPr>
          <p:cNvPr id="219" name="Picture 218"/>
          <p:cNvPicPr/>
          <p:nvPr/>
        </p:nvPicPr>
        <p:blipFill>
          <a:blip r:embed="rId3"/>
          <a:stretch/>
        </p:blipFill>
        <p:spPr>
          <a:xfrm>
            <a:off x="5255640" y="3887640"/>
            <a:ext cx="4464000" cy="2880000"/>
          </a:xfrm>
          <a:prstGeom prst="rect">
            <a:avLst/>
          </a:prstGeom>
          <a:ln>
            <a:noFill/>
          </a:ln>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0" name="CustomShape 1"/>
          <p:cNvSpPr/>
          <p:nvPr/>
        </p:nvSpPr>
        <p:spPr>
          <a:xfrm>
            <a:off x="504000" y="534960"/>
            <a:ext cx="7702920" cy="670320"/>
          </a:xfrm>
          <a:prstGeom prst="rect">
            <a:avLst/>
          </a:prstGeom>
          <a:noFill/>
          <a:ln>
            <a:noFill/>
          </a:ln>
        </p:spPr>
        <p:style>
          <a:lnRef idx="0">
            <a:scrgbClr r="0" g="0" b="0"/>
          </a:lnRef>
          <a:fillRef idx="0">
            <a:scrgbClr r="0" g="0" b="0"/>
          </a:fillRef>
          <a:effectRef idx="0">
            <a:scrgbClr r="0" g="0" b="0"/>
          </a:effectRef>
          <a:fontRef idx="minor"/>
        </p:style>
        <p:txBody>
          <a:bodyPr lIns="0" tIns="0" rIns="0" bIns="0" anchor="ctr">
            <a:spAutoFit/>
          </a:bodyPr>
          <a:lstStyle/>
          <a:p>
            <a:pPr>
              <a:lnSpc>
                <a:spcPct val="100000"/>
              </a:lnSpc>
            </a:pPr>
            <a:r>
              <a:rPr lang="en-GB" sz="4400" b="0" strike="noStrike" spc="-1">
                <a:solidFill>
                  <a:srgbClr val="000000"/>
                </a:solidFill>
                <a:latin typeface="Times New Roman"/>
                <a:ea typeface="DejaVu Sans"/>
              </a:rPr>
              <a:t>Where is the Atlantis Located ?</a:t>
            </a:r>
            <a:endParaRPr lang="en-GB" sz="4400" b="0" strike="noStrike" spc="-1">
              <a:latin typeface="Arial"/>
            </a:endParaRPr>
          </a:p>
        </p:txBody>
      </p:sp>
      <p:sp>
        <p:nvSpPr>
          <p:cNvPr id="221" name="CustomShape 2"/>
          <p:cNvSpPr/>
          <p:nvPr/>
        </p:nvSpPr>
        <p:spPr>
          <a:xfrm>
            <a:off x="504000" y="1769040"/>
            <a:ext cx="8868960" cy="2549880"/>
          </a:xfrm>
          <a:prstGeom prst="rect">
            <a:avLst/>
          </a:prstGeom>
          <a:noFill/>
          <a:ln>
            <a:noFill/>
          </a:ln>
        </p:spPr>
        <p:style>
          <a:lnRef idx="0">
            <a:scrgbClr r="0" g="0" b="0"/>
          </a:lnRef>
          <a:fillRef idx="0">
            <a:scrgbClr r="0" g="0" b="0"/>
          </a:fillRef>
          <a:effectRef idx="0">
            <a:scrgbClr r="0" g="0" b="0"/>
          </a:effectRef>
          <a:fontRef idx="minor"/>
        </p:style>
        <p:txBody>
          <a:bodyPr lIns="0" tIns="0" rIns="0" bIns="0">
            <a:normAutofit/>
          </a:bodyPr>
          <a:lstStyle/>
          <a:p>
            <a:pPr marL="432000" indent="-322920">
              <a:lnSpc>
                <a:spcPct val="100000"/>
              </a:lnSpc>
              <a:spcAft>
                <a:spcPts val="1417"/>
              </a:spcAft>
              <a:buClr>
                <a:srgbClr val="000000"/>
              </a:buClr>
              <a:buSzPct val="45000"/>
              <a:buFont typeface="Wingdings" charset="2"/>
              <a:buChar char=""/>
            </a:pPr>
            <a:r>
              <a:rPr lang="en-GB" sz="3200" b="0" strike="noStrike" spc="-1">
                <a:solidFill>
                  <a:srgbClr val="000000"/>
                </a:solidFill>
                <a:latin typeface="Times New Roman"/>
                <a:ea typeface="DejaVu Sans"/>
              </a:rPr>
              <a:t>There are many other places where the Atlantis could have been</a:t>
            </a:r>
            <a:endParaRPr lang="en-GB" sz="3200" b="0" strike="noStrike" spc="-1">
              <a:latin typeface="Arial"/>
            </a:endParaRPr>
          </a:p>
          <a:p>
            <a:pPr marL="864000" lvl="1" indent="-322920">
              <a:lnSpc>
                <a:spcPct val="100000"/>
              </a:lnSpc>
              <a:spcAft>
                <a:spcPts val="1134"/>
              </a:spcAft>
              <a:buClr>
                <a:srgbClr val="000000"/>
              </a:buClr>
              <a:buSzPct val="75000"/>
              <a:buFont typeface="Symbol"/>
              <a:buChar char=""/>
            </a:pPr>
            <a:r>
              <a:rPr lang="en-GB" sz="2800" b="0" strike="noStrike" spc="-1">
                <a:solidFill>
                  <a:srgbClr val="000000"/>
                </a:solidFill>
                <a:latin typeface="Times New Roman"/>
                <a:ea typeface="DejaVu Sans"/>
              </a:rPr>
              <a:t>More than 30 locations</a:t>
            </a:r>
            <a:endParaRPr lang="en-GB" sz="2800" b="0" strike="noStrike" spc="-1">
              <a:latin typeface="Arial"/>
            </a:endParaRPr>
          </a:p>
          <a:p>
            <a:pPr marL="864000" lvl="1" indent="-322920">
              <a:lnSpc>
                <a:spcPct val="100000"/>
              </a:lnSpc>
              <a:spcAft>
                <a:spcPts val="1134"/>
              </a:spcAft>
              <a:buClr>
                <a:srgbClr val="000000"/>
              </a:buClr>
              <a:buSzPct val="75000"/>
              <a:buFont typeface="Symbol"/>
              <a:buChar char=""/>
            </a:pPr>
            <a:r>
              <a:rPr lang="en-GB" sz="2800" b="0" strike="noStrike" spc="-1">
                <a:solidFill>
                  <a:srgbClr val="000000"/>
                </a:solidFill>
                <a:latin typeface="Times New Roman"/>
                <a:ea typeface="DejaVu Sans"/>
              </a:rPr>
              <a:t>All over the globe, from the North Pole to Antarctica, through the Americas to Africa</a:t>
            </a:r>
            <a:endParaRPr lang="en-GB" sz="2800" b="0" strike="noStrike" spc="-1">
              <a:latin typeface="Arial"/>
            </a:endParaRPr>
          </a:p>
        </p:txBody>
      </p:sp>
      <p:pic>
        <p:nvPicPr>
          <p:cNvPr id="222" name="Picture 221"/>
          <p:cNvPicPr/>
          <p:nvPr/>
        </p:nvPicPr>
        <p:blipFill>
          <a:blip r:embed="rId2"/>
          <a:stretch/>
        </p:blipFill>
        <p:spPr>
          <a:xfrm>
            <a:off x="3023640" y="4463640"/>
            <a:ext cx="4031640" cy="2735640"/>
          </a:xfrm>
          <a:prstGeom prst="rect">
            <a:avLst/>
          </a:prstGeom>
          <a:ln>
            <a:noFill/>
          </a:ln>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3" name="CustomShape 1"/>
          <p:cNvSpPr/>
          <p:nvPr/>
        </p:nvSpPr>
        <p:spPr>
          <a:xfrm>
            <a:off x="504000" y="534960"/>
            <a:ext cx="7702920" cy="670320"/>
          </a:xfrm>
          <a:prstGeom prst="rect">
            <a:avLst/>
          </a:prstGeom>
          <a:noFill/>
          <a:ln>
            <a:noFill/>
          </a:ln>
        </p:spPr>
        <p:style>
          <a:lnRef idx="0">
            <a:scrgbClr r="0" g="0" b="0"/>
          </a:lnRef>
          <a:fillRef idx="0">
            <a:scrgbClr r="0" g="0" b="0"/>
          </a:fillRef>
          <a:effectRef idx="0">
            <a:scrgbClr r="0" g="0" b="0"/>
          </a:effectRef>
          <a:fontRef idx="minor"/>
        </p:style>
        <p:txBody>
          <a:bodyPr lIns="0" tIns="0" rIns="0" bIns="0" anchor="ctr">
            <a:spAutoFit/>
          </a:bodyPr>
          <a:lstStyle/>
          <a:p>
            <a:pPr>
              <a:lnSpc>
                <a:spcPct val="100000"/>
              </a:lnSpc>
            </a:pPr>
            <a:r>
              <a:rPr lang="en-GB" sz="4400" b="0" strike="noStrike" spc="-1">
                <a:solidFill>
                  <a:srgbClr val="000000"/>
                </a:solidFill>
                <a:latin typeface="Times New Roman"/>
                <a:ea typeface="DejaVu Sans"/>
              </a:rPr>
              <a:t>Santorini as Atlantis</a:t>
            </a:r>
            <a:endParaRPr lang="en-GB" sz="4400" b="0" strike="noStrike" spc="-1">
              <a:latin typeface="Arial"/>
            </a:endParaRPr>
          </a:p>
        </p:txBody>
      </p:sp>
      <p:sp>
        <p:nvSpPr>
          <p:cNvPr id="224" name="CustomShape 2"/>
          <p:cNvSpPr/>
          <p:nvPr/>
        </p:nvSpPr>
        <p:spPr>
          <a:xfrm>
            <a:off x="504000" y="1769040"/>
            <a:ext cx="8868960" cy="4383360"/>
          </a:xfrm>
          <a:prstGeom prst="rect">
            <a:avLst/>
          </a:prstGeom>
          <a:noFill/>
          <a:ln>
            <a:noFill/>
          </a:ln>
        </p:spPr>
        <p:style>
          <a:lnRef idx="0">
            <a:scrgbClr r="0" g="0" b="0"/>
          </a:lnRef>
          <a:fillRef idx="0">
            <a:scrgbClr r="0" g="0" b="0"/>
          </a:fillRef>
          <a:effectRef idx="0">
            <a:scrgbClr r="0" g="0" b="0"/>
          </a:effectRef>
          <a:fontRef idx="minor"/>
        </p:style>
        <p:txBody>
          <a:bodyPr lIns="0" tIns="0" rIns="0" bIns="0">
            <a:normAutofit/>
          </a:bodyPr>
          <a:lstStyle/>
          <a:p>
            <a:pPr marL="432000" indent="-322920">
              <a:lnSpc>
                <a:spcPct val="100000"/>
              </a:lnSpc>
              <a:spcAft>
                <a:spcPts val="1417"/>
              </a:spcAft>
              <a:buClr>
                <a:srgbClr val="000000"/>
              </a:buClr>
              <a:buSzPct val="45000"/>
              <a:buFont typeface="Wingdings" charset="2"/>
              <a:buChar char=""/>
            </a:pPr>
            <a:r>
              <a:rPr lang="en-GB" sz="3200" b="0" strike="noStrike" spc="-1">
                <a:solidFill>
                  <a:srgbClr val="000000"/>
                </a:solidFill>
                <a:latin typeface="Times New Roman"/>
                <a:ea typeface="DejaVu Sans"/>
              </a:rPr>
              <a:t>The island</a:t>
            </a:r>
            <a:br/>
            <a:br/>
            <a:r>
              <a:rPr lang="en-GB" sz="2800" b="0" strike="noStrike" spc="-1">
                <a:solidFill>
                  <a:srgbClr val="000000"/>
                </a:solidFill>
                <a:latin typeface="Times New Roman"/>
                <a:ea typeface="DejaVu Sans"/>
              </a:rPr>
              <a:t>- Santorini was once round (Strongyli), with the volcano at its center. It changed shapes a lot. </a:t>
            </a:r>
            <a:br/>
            <a:r>
              <a:rPr lang="en-GB" sz="2800" b="0" strike="noStrike" spc="-1">
                <a:solidFill>
                  <a:srgbClr val="000000"/>
                </a:solidFill>
                <a:latin typeface="Times New Roman"/>
                <a:ea typeface="DejaVu Sans"/>
              </a:rPr>
              <a:t>- It is mainly </a:t>
            </a:r>
            <a:r>
              <a:rPr lang="en-GB" sz="2800" b="1" strike="noStrike" spc="-1">
                <a:solidFill>
                  <a:srgbClr val="000000"/>
                </a:solidFill>
                <a:latin typeface="Times New Roman"/>
                <a:ea typeface="DejaVu Sans"/>
              </a:rPr>
              <a:t>black</a:t>
            </a:r>
            <a:r>
              <a:rPr lang="en-GB" sz="2800" b="0" strike="noStrike" spc="-1">
                <a:solidFill>
                  <a:srgbClr val="000000"/>
                </a:solidFill>
                <a:latin typeface="Times New Roman"/>
                <a:ea typeface="DejaVu Sans"/>
              </a:rPr>
              <a:t> volcanic stone, </a:t>
            </a:r>
            <a:r>
              <a:rPr lang="en-GB" sz="2800" b="1" strike="noStrike" spc="-1">
                <a:solidFill>
                  <a:srgbClr val="707070"/>
                </a:solidFill>
                <a:latin typeface="Times New Roman"/>
                <a:ea typeface="DejaVu Sans"/>
              </a:rPr>
              <a:t>white</a:t>
            </a:r>
            <a:r>
              <a:rPr lang="en-GB" sz="2800" b="0" strike="noStrike" spc="-1">
                <a:solidFill>
                  <a:srgbClr val="000000"/>
                </a:solidFill>
                <a:latin typeface="Times New Roman"/>
                <a:ea typeface="DejaVu Sans"/>
              </a:rPr>
              <a:t> pumice and </a:t>
            </a:r>
            <a:r>
              <a:rPr lang="en-GB" sz="2800" b="1" strike="noStrike" spc="-1">
                <a:solidFill>
                  <a:srgbClr val="9C0300"/>
                </a:solidFill>
                <a:latin typeface="Times New Roman"/>
                <a:ea typeface="DejaVu Sans"/>
              </a:rPr>
              <a:t>red</a:t>
            </a:r>
            <a:r>
              <a:rPr lang="en-GB" sz="2800" b="0" strike="noStrike" spc="-1">
                <a:solidFill>
                  <a:srgbClr val="000000"/>
                </a:solidFill>
                <a:latin typeface="Times New Roman"/>
                <a:ea typeface="DejaVu Sans"/>
              </a:rPr>
              <a:t> stones</a:t>
            </a:r>
            <a:br/>
            <a:r>
              <a:rPr lang="en-GB" sz="3200" b="0" strike="noStrike" spc="-1">
                <a:solidFill>
                  <a:srgbClr val="000000"/>
                </a:solidFill>
                <a:latin typeface="Times New Roman"/>
                <a:ea typeface="DejaVu Sans"/>
              </a:rPr>
              <a:t> </a:t>
            </a:r>
            <a:endParaRPr lang="en-GB" sz="3200" b="0" strike="noStrike" spc="-1">
              <a:latin typeface="Arial"/>
            </a:endParaRPr>
          </a:p>
        </p:txBody>
      </p:sp>
      <p:pic>
        <p:nvPicPr>
          <p:cNvPr id="225" name="Picture 224"/>
          <p:cNvPicPr/>
          <p:nvPr/>
        </p:nvPicPr>
        <p:blipFill>
          <a:blip r:embed="rId2"/>
          <a:stretch/>
        </p:blipFill>
        <p:spPr>
          <a:xfrm>
            <a:off x="6119640" y="4679640"/>
            <a:ext cx="3600360" cy="2520360"/>
          </a:xfrm>
          <a:prstGeom prst="rect">
            <a:avLst/>
          </a:prstGeom>
          <a:ln>
            <a:noFill/>
          </a:ln>
        </p:spPr>
      </p:pic>
      <p:pic>
        <p:nvPicPr>
          <p:cNvPr id="226" name="Picture 225"/>
          <p:cNvPicPr/>
          <p:nvPr/>
        </p:nvPicPr>
        <p:blipFill>
          <a:blip r:embed="rId3"/>
          <a:stretch/>
        </p:blipFill>
        <p:spPr>
          <a:xfrm>
            <a:off x="2159640" y="4679640"/>
            <a:ext cx="3600000" cy="2520000"/>
          </a:xfrm>
          <a:prstGeom prst="rect">
            <a:avLst/>
          </a:prstGeom>
          <a:ln>
            <a:noFill/>
          </a:ln>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7" name="CustomShape 1"/>
          <p:cNvSpPr/>
          <p:nvPr/>
        </p:nvSpPr>
        <p:spPr>
          <a:xfrm>
            <a:off x="504000" y="534960"/>
            <a:ext cx="7702920" cy="670320"/>
          </a:xfrm>
          <a:prstGeom prst="rect">
            <a:avLst/>
          </a:prstGeom>
          <a:noFill/>
          <a:ln>
            <a:noFill/>
          </a:ln>
        </p:spPr>
        <p:style>
          <a:lnRef idx="0">
            <a:scrgbClr r="0" g="0" b="0"/>
          </a:lnRef>
          <a:fillRef idx="0">
            <a:scrgbClr r="0" g="0" b="0"/>
          </a:fillRef>
          <a:effectRef idx="0">
            <a:scrgbClr r="0" g="0" b="0"/>
          </a:effectRef>
          <a:fontRef idx="minor"/>
        </p:style>
        <p:txBody>
          <a:bodyPr lIns="0" tIns="0" rIns="0" bIns="0" anchor="ctr">
            <a:spAutoFit/>
          </a:bodyPr>
          <a:lstStyle/>
          <a:p>
            <a:pPr>
              <a:lnSpc>
                <a:spcPct val="100000"/>
              </a:lnSpc>
            </a:pPr>
            <a:r>
              <a:rPr lang="en-GB" sz="4400" b="0" strike="noStrike" spc="-1">
                <a:solidFill>
                  <a:srgbClr val="000000"/>
                </a:solidFill>
                <a:latin typeface="Times New Roman"/>
                <a:ea typeface="DejaVu Sans"/>
              </a:rPr>
              <a:t>Santorini as Atlantis</a:t>
            </a:r>
            <a:endParaRPr lang="en-GB" sz="4400" b="0" strike="noStrike" spc="-1">
              <a:latin typeface="Arial"/>
            </a:endParaRPr>
          </a:p>
        </p:txBody>
      </p:sp>
      <p:sp>
        <p:nvSpPr>
          <p:cNvPr id="228" name="CustomShape 2"/>
          <p:cNvSpPr/>
          <p:nvPr/>
        </p:nvSpPr>
        <p:spPr>
          <a:xfrm>
            <a:off x="504000" y="1532965"/>
            <a:ext cx="8868960" cy="5204011"/>
          </a:xfrm>
          <a:prstGeom prst="rect">
            <a:avLst/>
          </a:prstGeom>
          <a:noFill/>
          <a:ln>
            <a:noFill/>
          </a:ln>
        </p:spPr>
        <p:style>
          <a:lnRef idx="0">
            <a:scrgbClr r="0" g="0" b="0"/>
          </a:lnRef>
          <a:fillRef idx="0">
            <a:scrgbClr r="0" g="0" b="0"/>
          </a:fillRef>
          <a:effectRef idx="0">
            <a:scrgbClr r="0" g="0" b="0"/>
          </a:effectRef>
          <a:fontRef idx="minor"/>
        </p:style>
        <p:txBody>
          <a:bodyPr lIns="0" tIns="0" rIns="0" bIns="0">
            <a:normAutofit fontScale="82000" lnSpcReduction="20000"/>
          </a:bodyPr>
          <a:lstStyle/>
          <a:p>
            <a:pPr marL="432000" indent="-322920">
              <a:lnSpc>
                <a:spcPct val="100000"/>
              </a:lnSpc>
              <a:spcAft>
                <a:spcPts val="1417"/>
              </a:spcAft>
              <a:buClr>
                <a:srgbClr val="000000"/>
              </a:buClr>
              <a:buSzPct val="45000"/>
              <a:buFont typeface="Wingdings" charset="2"/>
              <a:buChar char=""/>
            </a:pPr>
            <a:r>
              <a:rPr lang="en-GB" sz="4000" b="0" strike="noStrike" spc="-1" dirty="0">
                <a:solidFill>
                  <a:srgbClr val="000000"/>
                </a:solidFill>
                <a:latin typeface="Times New Roman"/>
                <a:ea typeface="Microsoft YaHei"/>
              </a:rPr>
              <a:t>The island</a:t>
            </a:r>
            <a:r>
              <a:rPr lang="en-GB" sz="3200" b="0" strike="noStrike" spc="-1" dirty="0">
                <a:solidFill>
                  <a:srgbClr val="000000"/>
                </a:solidFill>
                <a:latin typeface="Times New Roman"/>
                <a:ea typeface="Microsoft YaHei"/>
              </a:rPr>
              <a:t>:</a:t>
            </a:r>
            <a:br>
              <a:rPr dirty="0"/>
            </a:br>
            <a:br>
              <a:rPr dirty="0"/>
            </a:br>
            <a:r>
              <a:rPr lang="en-GB" sz="3200" b="0" strike="noStrike" spc="-1" dirty="0">
                <a:solidFill>
                  <a:srgbClr val="000000"/>
                </a:solidFill>
                <a:latin typeface="Times New Roman"/>
                <a:ea typeface="DejaVu Sans"/>
              </a:rPr>
              <a:t>- There were springs with </a:t>
            </a:r>
            <a:r>
              <a:rPr lang="en-GB" sz="3200" b="1" strike="noStrike" spc="-1" dirty="0">
                <a:solidFill>
                  <a:srgbClr val="000000"/>
                </a:solidFill>
                <a:latin typeface="Times New Roman"/>
                <a:ea typeface="DejaVu Sans"/>
              </a:rPr>
              <a:t>natural hot water</a:t>
            </a:r>
            <a:r>
              <a:rPr lang="en-GB" sz="3200" b="0" strike="noStrike" spc="-1" dirty="0">
                <a:solidFill>
                  <a:srgbClr val="000000"/>
                </a:solidFill>
                <a:latin typeface="Times New Roman"/>
                <a:ea typeface="DejaVu Sans"/>
              </a:rPr>
              <a:t> on the island. People can still bath at the foot of Palea </a:t>
            </a:r>
            <a:r>
              <a:rPr lang="en-GB" sz="3200" b="0" strike="noStrike" spc="-1" dirty="0" err="1">
                <a:solidFill>
                  <a:srgbClr val="000000"/>
                </a:solidFill>
                <a:latin typeface="Times New Roman"/>
                <a:ea typeface="DejaVu Sans"/>
              </a:rPr>
              <a:t>Kameni</a:t>
            </a:r>
            <a:r>
              <a:rPr lang="en-GB" sz="3200" b="0" strike="noStrike" spc="-1" dirty="0">
                <a:solidFill>
                  <a:srgbClr val="000000"/>
                </a:solidFill>
                <a:latin typeface="Times New Roman"/>
                <a:ea typeface="DejaVu Sans"/>
              </a:rPr>
              <a:t>. </a:t>
            </a:r>
            <a:br>
              <a:rPr dirty="0"/>
            </a:br>
            <a:br>
              <a:rPr dirty="0"/>
            </a:br>
            <a:r>
              <a:rPr lang="en-GB" sz="3200" b="0" strike="noStrike" spc="-1" dirty="0">
                <a:solidFill>
                  <a:srgbClr val="000000"/>
                </a:solidFill>
                <a:latin typeface="Times New Roman"/>
                <a:ea typeface="DejaVu Sans"/>
              </a:rPr>
              <a:t>- There are traces on paintings and objects that the ancient local Minoan civilisation had </a:t>
            </a:r>
            <a:r>
              <a:rPr lang="en-GB" sz="3200" b="1" strike="noStrike" spc="-1" dirty="0">
                <a:solidFill>
                  <a:srgbClr val="000000"/>
                </a:solidFill>
                <a:latin typeface="Times New Roman"/>
                <a:ea typeface="DejaVu Sans"/>
              </a:rPr>
              <a:t>ships and traded with other countries</a:t>
            </a:r>
            <a:r>
              <a:rPr lang="en-GB" sz="3200" b="0" strike="noStrike" spc="-1" dirty="0">
                <a:solidFill>
                  <a:srgbClr val="000000"/>
                </a:solidFill>
                <a:latin typeface="Times New Roman"/>
                <a:ea typeface="DejaVu Sans"/>
              </a:rPr>
              <a:t>. </a:t>
            </a:r>
            <a:br>
              <a:rPr dirty="0"/>
            </a:br>
            <a:br>
              <a:rPr dirty="0"/>
            </a:br>
            <a:r>
              <a:rPr lang="en-GB" sz="3200" b="0" strike="noStrike" spc="-1" dirty="0">
                <a:solidFill>
                  <a:srgbClr val="000000"/>
                </a:solidFill>
                <a:latin typeface="Times New Roman"/>
                <a:ea typeface="DejaVu Sans"/>
              </a:rPr>
              <a:t>- It is believed the island hosted more than 30.000 people</a:t>
            </a:r>
            <a:br>
              <a:rPr dirty="0"/>
            </a:br>
            <a:br>
              <a:rPr dirty="0"/>
            </a:br>
            <a:r>
              <a:rPr lang="en-GB" sz="3200" b="0" strike="noStrike" spc="-1" dirty="0">
                <a:solidFill>
                  <a:srgbClr val="000000"/>
                </a:solidFill>
                <a:latin typeface="Times New Roman"/>
                <a:ea typeface="DejaVu Sans"/>
              </a:rPr>
              <a:t>- The Knossos </a:t>
            </a:r>
            <a:r>
              <a:rPr lang="en-GB" sz="3200" b="1" strike="noStrike" spc="-1" dirty="0">
                <a:solidFill>
                  <a:srgbClr val="000000"/>
                </a:solidFill>
                <a:latin typeface="Times New Roman"/>
                <a:ea typeface="DejaVu Sans"/>
              </a:rPr>
              <a:t>tauromachy</a:t>
            </a:r>
            <a:r>
              <a:rPr lang="en-GB" sz="3200" b="0" strike="noStrike" spc="-1" dirty="0">
                <a:solidFill>
                  <a:srgbClr val="000000"/>
                </a:solidFill>
                <a:latin typeface="Times New Roman"/>
                <a:ea typeface="DejaVu Sans"/>
              </a:rPr>
              <a:t> (bullfighting) is a trace of the same civilisation of the one inhabiting Santorini, Minoans. It was probably also practised by the island’s locals.</a:t>
            </a:r>
            <a:r>
              <a:rPr lang="en-GB" sz="2800" b="0" strike="noStrike" spc="-1" dirty="0">
                <a:solidFill>
                  <a:srgbClr val="000000"/>
                </a:solidFill>
                <a:latin typeface="Times New Roman"/>
                <a:ea typeface="DejaVu Sans"/>
              </a:rPr>
              <a:t> </a:t>
            </a:r>
            <a:br>
              <a:rPr dirty="0"/>
            </a:br>
            <a:r>
              <a:rPr lang="en-GB" sz="2800" b="0" strike="noStrike" spc="-1" dirty="0">
                <a:solidFill>
                  <a:srgbClr val="000000"/>
                </a:solidFill>
                <a:latin typeface="Times New Roman"/>
                <a:ea typeface="DejaVu Sans"/>
              </a:rPr>
              <a:t> </a:t>
            </a:r>
            <a:br>
              <a:rPr dirty="0"/>
            </a:br>
            <a:r>
              <a:rPr lang="en-GB" sz="3200" b="0" strike="noStrike" spc="-1" dirty="0">
                <a:solidFill>
                  <a:srgbClr val="000000"/>
                </a:solidFill>
                <a:latin typeface="Times New Roman"/>
                <a:ea typeface="DejaVu Sans"/>
              </a:rPr>
              <a:t> </a:t>
            </a:r>
            <a:br>
              <a:rPr dirty="0"/>
            </a:br>
            <a:r>
              <a:rPr lang="en-GB" sz="3200" b="0" strike="noStrike" spc="-1" dirty="0">
                <a:solidFill>
                  <a:srgbClr val="000000"/>
                </a:solidFill>
                <a:latin typeface="Times New Roman"/>
                <a:ea typeface="DejaVu Sans"/>
              </a:rPr>
              <a:t> </a:t>
            </a:r>
            <a:endParaRPr lang="en-GB" sz="3200" b="0" strike="noStrike" spc="-1" dirty="0">
              <a:latin typeface="Arial"/>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9" name="CustomShape 1"/>
          <p:cNvSpPr/>
          <p:nvPr/>
        </p:nvSpPr>
        <p:spPr>
          <a:xfrm>
            <a:off x="504000" y="534960"/>
            <a:ext cx="7702920" cy="670320"/>
          </a:xfrm>
          <a:prstGeom prst="rect">
            <a:avLst/>
          </a:prstGeom>
          <a:noFill/>
          <a:ln>
            <a:noFill/>
          </a:ln>
        </p:spPr>
        <p:style>
          <a:lnRef idx="0">
            <a:scrgbClr r="0" g="0" b="0"/>
          </a:lnRef>
          <a:fillRef idx="0">
            <a:scrgbClr r="0" g="0" b="0"/>
          </a:fillRef>
          <a:effectRef idx="0">
            <a:scrgbClr r="0" g="0" b="0"/>
          </a:effectRef>
          <a:fontRef idx="minor"/>
        </p:style>
        <p:txBody>
          <a:bodyPr lIns="0" tIns="0" rIns="0" bIns="0" anchor="ctr">
            <a:spAutoFit/>
          </a:bodyPr>
          <a:lstStyle/>
          <a:p>
            <a:pPr>
              <a:lnSpc>
                <a:spcPct val="100000"/>
              </a:lnSpc>
            </a:pPr>
            <a:r>
              <a:rPr lang="en-GB" sz="4400" b="0" strike="noStrike" spc="-1">
                <a:solidFill>
                  <a:srgbClr val="000000"/>
                </a:solidFill>
                <a:latin typeface="Times New Roman"/>
                <a:ea typeface="DejaVu Sans"/>
              </a:rPr>
              <a:t>Santorini as Atlantis</a:t>
            </a:r>
            <a:endParaRPr lang="en-GB" sz="4400" b="0" strike="noStrike" spc="-1">
              <a:latin typeface="Arial"/>
            </a:endParaRPr>
          </a:p>
        </p:txBody>
      </p:sp>
      <p:sp>
        <p:nvSpPr>
          <p:cNvPr id="230" name="CustomShape 2"/>
          <p:cNvSpPr/>
          <p:nvPr/>
        </p:nvSpPr>
        <p:spPr>
          <a:xfrm>
            <a:off x="504000" y="1769040"/>
            <a:ext cx="8868960" cy="4383360"/>
          </a:xfrm>
          <a:prstGeom prst="rect">
            <a:avLst/>
          </a:prstGeom>
          <a:noFill/>
          <a:ln>
            <a:noFill/>
          </a:ln>
        </p:spPr>
        <p:style>
          <a:lnRef idx="0">
            <a:scrgbClr r="0" g="0" b="0"/>
          </a:lnRef>
          <a:fillRef idx="0">
            <a:scrgbClr r="0" g="0" b="0"/>
          </a:fillRef>
          <a:effectRef idx="0">
            <a:scrgbClr r="0" g="0" b="0"/>
          </a:effectRef>
          <a:fontRef idx="minor"/>
        </p:style>
        <p:txBody>
          <a:bodyPr lIns="0" tIns="0" rIns="0" bIns="0">
            <a:normAutofit/>
          </a:bodyPr>
          <a:lstStyle/>
          <a:p>
            <a:pPr marL="432000" indent="-322920">
              <a:lnSpc>
                <a:spcPct val="100000"/>
              </a:lnSpc>
              <a:spcAft>
                <a:spcPts val="1417"/>
              </a:spcAft>
              <a:buClr>
                <a:srgbClr val="000000"/>
              </a:buClr>
              <a:buSzPct val="45000"/>
              <a:buFont typeface="Wingdings" charset="2"/>
              <a:buChar char=""/>
            </a:pPr>
            <a:r>
              <a:rPr lang="en-GB" sz="3200" b="0" strike="noStrike" spc="-1">
                <a:solidFill>
                  <a:srgbClr val="000000"/>
                </a:solidFill>
                <a:latin typeface="Times New Roman"/>
                <a:ea typeface="DejaVu Sans"/>
              </a:rPr>
              <a:t>The volcano</a:t>
            </a:r>
            <a:br/>
            <a:br/>
            <a:r>
              <a:rPr lang="en-GB" sz="2600" b="0" strike="noStrike" spc="-1">
                <a:solidFill>
                  <a:srgbClr val="000000"/>
                </a:solidFill>
                <a:latin typeface="Times New Roman"/>
                <a:ea typeface="DejaVu Sans"/>
              </a:rPr>
              <a:t>- The great eruption happened in 1650 B.C:</a:t>
            </a:r>
            <a:br/>
            <a:br/>
            <a:r>
              <a:rPr lang="en-GB" sz="2600" b="0" strike="noStrike" spc="-1">
                <a:solidFill>
                  <a:srgbClr val="000000"/>
                </a:solidFill>
                <a:latin typeface="Times New Roman"/>
                <a:ea typeface="DejaVu Sans"/>
              </a:rPr>
              <a:t>	- there were big </a:t>
            </a:r>
            <a:r>
              <a:rPr lang="en-GB" sz="2600" b="1" strike="noStrike" spc="-1">
                <a:solidFill>
                  <a:srgbClr val="000000"/>
                </a:solidFill>
                <a:latin typeface="Times New Roman"/>
                <a:ea typeface="DejaVu Sans"/>
              </a:rPr>
              <a:t>earthquakes</a:t>
            </a:r>
            <a:r>
              <a:rPr lang="en-GB" sz="2600" b="0" strike="noStrike" spc="-1">
                <a:solidFill>
                  <a:srgbClr val="000000"/>
                </a:solidFill>
                <a:latin typeface="Times New Roman"/>
                <a:ea typeface="DejaVu Sans"/>
              </a:rPr>
              <a:t> and tsunami</a:t>
            </a:r>
            <a:br/>
            <a:br/>
            <a:r>
              <a:rPr lang="en-GB" sz="2600" b="0" strike="noStrike" spc="-1">
                <a:solidFill>
                  <a:srgbClr val="000000"/>
                </a:solidFill>
                <a:latin typeface="Times New Roman"/>
                <a:ea typeface="DejaVu Sans"/>
              </a:rPr>
              <a:t>	- it caused a huge catastrophe and marked the end of the Minoan civilisation of Santorini</a:t>
            </a:r>
            <a:br/>
            <a:br/>
            <a:r>
              <a:rPr lang="en-GB" sz="2600" b="0" strike="noStrike" spc="-1">
                <a:solidFill>
                  <a:srgbClr val="000000"/>
                </a:solidFill>
                <a:latin typeface="Times New Roman"/>
                <a:ea typeface="DejaVu Sans"/>
              </a:rPr>
              <a:t>	- it </a:t>
            </a:r>
            <a:r>
              <a:rPr lang="en-GB" sz="2600" b="1" strike="noStrike" spc="-1">
                <a:solidFill>
                  <a:srgbClr val="000000"/>
                </a:solidFill>
                <a:latin typeface="Times New Roman"/>
                <a:ea typeface="DejaVu Sans"/>
              </a:rPr>
              <a:t>sunk</a:t>
            </a:r>
            <a:r>
              <a:rPr lang="en-GB" sz="2600" b="0" strike="noStrike" spc="-1">
                <a:solidFill>
                  <a:srgbClr val="000000"/>
                </a:solidFill>
                <a:latin typeface="Times New Roman"/>
                <a:ea typeface="DejaVu Sans"/>
              </a:rPr>
              <a:t> more than half of the land in the sea, “swallowing everything”</a:t>
            </a:r>
            <a:br/>
            <a:r>
              <a:rPr lang="en-GB" sz="3200" b="0" strike="noStrike" spc="-1">
                <a:solidFill>
                  <a:srgbClr val="000000"/>
                </a:solidFill>
                <a:latin typeface="Times New Roman"/>
                <a:ea typeface="DejaVu Sans"/>
              </a:rPr>
              <a:t> </a:t>
            </a:r>
            <a:endParaRPr lang="en-GB" sz="3200" b="0" strike="noStrike" spc="-1">
              <a:latin typeface="Arial"/>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1" name="CustomShape 1"/>
          <p:cNvSpPr/>
          <p:nvPr/>
        </p:nvSpPr>
        <p:spPr>
          <a:xfrm>
            <a:off x="576720" y="1438200"/>
            <a:ext cx="9070560" cy="2649600"/>
          </a:xfrm>
          <a:prstGeom prst="rect">
            <a:avLst/>
          </a:prstGeom>
          <a:noFill/>
          <a:ln>
            <a:noFill/>
          </a:ln>
        </p:spPr>
        <p:style>
          <a:lnRef idx="0">
            <a:scrgbClr r="0" g="0" b="0"/>
          </a:lnRef>
          <a:fillRef idx="0">
            <a:scrgbClr r="0" g="0" b="0"/>
          </a:fillRef>
          <a:effectRef idx="0">
            <a:scrgbClr r="0" g="0" b="0"/>
          </a:effectRef>
          <a:fontRef idx="minor"/>
        </p:style>
        <p:txBody>
          <a:bodyPr lIns="0" tIns="0" rIns="0" bIns="0" anchor="ctr">
            <a:spAutoFit/>
          </a:bodyPr>
          <a:lstStyle/>
          <a:p>
            <a:pPr algn="ctr">
              <a:lnSpc>
                <a:spcPct val="100000"/>
              </a:lnSpc>
            </a:pPr>
            <a:r>
              <a:rPr lang="en-GB" sz="2600" b="0" strike="noStrike" spc="-1">
                <a:solidFill>
                  <a:srgbClr val="000000"/>
                </a:solidFill>
                <a:latin typeface="Calibri"/>
                <a:ea typeface="Microsoft YaHei"/>
              </a:rPr>
              <a:t>The idea that Atlantis was an actual historical place, and not just a legend invented by Plato, didn’t surface until the late 19th century.</a:t>
            </a:r>
            <a:br/>
            <a:br/>
            <a:r>
              <a:rPr lang="en-GB" sz="2600" b="0" strike="noStrike" spc="-1">
                <a:solidFill>
                  <a:srgbClr val="000000"/>
                </a:solidFill>
                <a:latin typeface="Calibri"/>
                <a:ea typeface="Microsoft YaHei"/>
              </a:rPr>
              <a:t>Plato is known to have freely borrowed some of his allegories and metaphors from older traditions. This led a number of scholars to investigate possible inspiration of Atlantis from Egyptian records of the Thera eruption. </a:t>
            </a:r>
            <a:endParaRPr lang="en-GB" sz="2600" b="0" strike="noStrike" spc="-1">
              <a:latin typeface="Arial"/>
            </a:endParaRPr>
          </a:p>
        </p:txBody>
      </p:sp>
      <p:sp>
        <p:nvSpPr>
          <p:cNvPr id="232" name="CustomShape 2"/>
          <p:cNvSpPr/>
          <p:nvPr/>
        </p:nvSpPr>
        <p:spPr>
          <a:xfrm>
            <a:off x="361080" y="442440"/>
            <a:ext cx="5110200" cy="759960"/>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spAutoFit/>
          </a:bodyPr>
          <a:lstStyle/>
          <a:p>
            <a:pPr>
              <a:lnSpc>
                <a:spcPct val="100000"/>
              </a:lnSpc>
            </a:pPr>
            <a:r>
              <a:rPr lang="en-GB" sz="4400" b="0" strike="noStrike" spc="-1">
                <a:solidFill>
                  <a:srgbClr val="000000"/>
                </a:solidFill>
                <a:latin typeface="Times New Roman"/>
                <a:ea typeface="DejaVu Sans"/>
              </a:rPr>
              <a:t>Santorini as Atlantis</a:t>
            </a:r>
            <a:endParaRPr lang="en-GB" sz="4400" b="0" strike="noStrike" spc="-1">
              <a:latin typeface="Arial"/>
            </a:endParaRPr>
          </a:p>
        </p:txBody>
      </p:sp>
      <p:pic>
        <p:nvPicPr>
          <p:cNvPr id="233" name="Picture 232"/>
          <p:cNvPicPr/>
          <p:nvPr/>
        </p:nvPicPr>
        <p:blipFill>
          <a:blip r:embed="rId2"/>
          <a:stretch/>
        </p:blipFill>
        <p:spPr>
          <a:xfrm>
            <a:off x="2520000" y="4077000"/>
            <a:ext cx="4967280" cy="3104280"/>
          </a:xfrm>
          <a:prstGeom prst="rect">
            <a:avLst/>
          </a:prstGeom>
          <a:ln>
            <a:noFill/>
          </a:ln>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Arial"/>
        <a:ea typeface="DejaVu Sans"/>
        <a:cs typeface="DejaVu Sans"/>
      </a:majorFont>
      <a:minorFont>
        <a:latin typeface="Arial"/>
        <a:ea typeface="DejaVu Sans"/>
        <a:cs typeface="DejaVu Sans"/>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Arial"/>
        <a:ea typeface="DejaVu Sans"/>
        <a:cs typeface="DejaVu Sans"/>
      </a:majorFont>
      <a:minorFont>
        <a:latin typeface="Arial"/>
        <a:ea typeface="DejaVu Sans"/>
        <a:cs typeface="DejaVu Sans"/>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Arial"/>
        <a:ea typeface="DejaVu Sans"/>
        <a:cs typeface="DejaVu Sans"/>
      </a:majorFont>
      <a:minorFont>
        <a:latin typeface="Arial"/>
        <a:ea typeface="DejaVu Sans"/>
        <a:cs typeface="DejaVu Sans"/>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244</TotalTime>
  <Words>652</Words>
  <Application>Microsoft Office PowerPoint</Application>
  <PresentationFormat>Custom</PresentationFormat>
  <Paragraphs>29</Paragraphs>
  <Slides>7</Slides>
  <Notes>1</Notes>
  <HiddenSlides>0</HiddenSlides>
  <MMClips>0</MMClips>
  <ScaleCrop>false</ScaleCrop>
  <HeadingPairs>
    <vt:vector size="6" baseType="variant">
      <vt:variant>
        <vt:lpstr>Fonts Used</vt:lpstr>
      </vt:variant>
      <vt:variant>
        <vt:i4>5</vt:i4>
      </vt:variant>
      <vt:variant>
        <vt:lpstr>Theme</vt:lpstr>
      </vt:variant>
      <vt:variant>
        <vt:i4>2</vt:i4>
      </vt:variant>
      <vt:variant>
        <vt:lpstr>Slide Titles</vt:lpstr>
      </vt:variant>
      <vt:variant>
        <vt:i4>7</vt:i4>
      </vt:variant>
    </vt:vector>
  </HeadingPairs>
  <TitlesOfParts>
    <vt:vector size="14" baseType="lpstr">
      <vt:lpstr>Arial</vt:lpstr>
      <vt:lpstr>Calibri</vt:lpstr>
      <vt:lpstr>Symbol</vt:lpstr>
      <vt:lpstr>Times New Roman</vt:lpstr>
      <vt:lpstr>Wingdings</vt:lpstr>
      <vt:lpstr>Office Theme</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Vintage</dc:title>
  <dc:subject/>
  <dc:creator/>
  <dc:description>Those creative commons textures have been used:
http://www.flickr.com/photos/kellyloveswhales/3505365913/ by 'Kelly Loves Whales'
http://www.flickr.com/photos/digitalyardsale/4806075532/in/photostream/ by Nick Merritt
License: https://creativecommons.org/licenses/by-sa/3.0/</dc:description>
  <cp:lastModifiedBy>Ifigenia Georgiadou</cp:lastModifiedBy>
  <cp:revision>32</cp:revision>
  <dcterms:created xsi:type="dcterms:W3CDTF">2019-10-09T15:33:29Z</dcterms:created>
  <dcterms:modified xsi:type="dcterms:W3CDTF">2025-02-22T22:58:37Z</dcterms:modified>
  <dc:language>en-GB</dc:language>
</cp:coreProperties>
</file>