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67" r:id="rId4"/>
    <p:sldId id="260" r:id="rId5"/>
    <p:sldId id="261" r:id="rId6"/>
    <p:sldId id="262" r:id="rId7"/>
    <p:sldId id="269" r:id="rId8"/>
    <p:sldId id="264" r:id="rId9"/>
    <p:sldId id="268" r:id="rId1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2502" userDrawn="1">
          <p15:clr>
            <a:srgbClr val="A4A3A4"/>
          </p15:clr>
        </p15:guide>
        <p15:guide id="2" pos="4838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6068" autoAdjust="0"/>
  </p:normalViewPr>
  <p:slideViewPr>
    <p:cSldViewPr snapToGrid="0">
      <p:cViewPr varScale="1">
        <p:scale>
          <a:sx n="47" d="100"/>
          <a:sy n="47" d="100"/>
        </p:scale>
        <p:origin x="-1596" y="-90"/>
      </p:cViewPr>
      <p:guideLst>
        <p:guide orient="horz" pos="2160"/>
        <p:guide pos="2502"/>
        <p:guide pos="4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0FF3C-2951-40B9-8187-5ED6C90AADCE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90856-A303-4A8F-8073-9DD66CDDDFB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450340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68965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Modern music is a significant aspect of Hellenic Culture in today world. Art and music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Greece have a long history dating from the Antiquity, when music was inseparable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played an important part in the ancient Greek’s everyday life. Music had got more</a:t>
            </a:r>
          </a:p>
          <a:p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ecclesiatical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character in the Byzantine Empire. 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36312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Michael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"</a:t>
            </a:r>
            <a:r>
              <a:rPr lang="en-GB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Mikis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Theodorakis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born 29 July 1925)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 songwriter and composer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 has written over 1000 songs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He was gained popularity after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created music for the films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Zorba the Greek(1964)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Z (1969) and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Serpico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(1973). In today world he is best-known 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composers.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Manos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Hatzidakis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also very famous in Greece. In 1960 he received an Academy Award for Best Original Song” for his song ,,Never on Sunday”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well popular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music composer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Dionysis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Savvopoulos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He mixed American musicians like Bob Dylan 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Frank Zappa with Macedonian Folk Music.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5411289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33961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Nisiotika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has got connection with folk tradition. It is popular in the islands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central of Aegean Sea-the complexes of Cyclades, the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Dodecanase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the Sporades.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songs of this type of music are light, with a gentle rhythm without dramatic elements.</a:t>
            </a:r>
          </a:p>
          <a:p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Nisiotika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songs weren't popular during the 50s and 60s. In 70s a lot of singers start to sing</a:t>
            </a:r>
          </a:p>
          <a:p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Nisiotika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songs. The one of the main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sigers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Nisiotika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was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Mariza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Koch. She represented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Greece at the Eurovision Song Contest in 1976 with the song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Panayia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Mou,panaia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 My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Holy Mother, my Holy Mother). On 14 March 2010, Alpha TV ranked Koch the 29th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topcertified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female artist in the nation's phonographic era. During the 1990s and 2000s , artists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example: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Yiannis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Parios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Stella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Konitopoulou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the Mythos Band helped this music gain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occasional mainstream popularity.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02982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Popular type of modern Greek music is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Rebetiko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which is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borned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1960s. It was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created by some of the two million refugees coming from Asia Minor. This type of music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 started to be played in the nightclubs of Athens where it became very popular. Most</a:t>
            </a:r>
          </a:p>
          <a:p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rebetiko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songs are based on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traditionall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Greek or Anatolian dance rhythms. Most common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are: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Syrtos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Zeibekiko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Sirtaki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Hasapiko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Kamilierikos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The most famous players and singers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this type of music are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Vassilis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Tsitsansis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Marika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Ninou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Sotiria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Bellou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1177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C99C2D1-3D38-455E-8F1E-36FE4BAA748F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CD91B4D-B377-4ABC-8DF1-5DACA65DDFD6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22705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88296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04463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65112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671069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24105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29316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99340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72171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54646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15967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817976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92313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70052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61476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3191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852745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C99C2D1-3D38-455E-8F1E-36FE4BAA748F}" type="datetimeFigureOut">
              <a:rPr lang="el-GR" smtClean="0"/>
              <a:pPr/>
              <a:t>20/3/2025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CD91B4D-B377-4ABC-8DF1-5DACA65DDFD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15213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03vdMT5uDKg&amp;list=PLw3Mt4FUg5YRkg2tA81bvlfL3XLUrak2-" TargetMode="External"/><Relationship Id="rId4" Type="http://schemas.openxmlformats.org/officeDocument/2006/relationships/hyperlink" Target="https://www.youtube.com/watch?v=QskFT7AaKH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692612"/>
          </a:xfrm>
          <a:solidFill>
            <a:srgbClr val="0070C0"/>
          </a:solidFill>
        </p:spPr>
        <p:txBody>
          <a:bodyPr/>
          <a:lstStyle/>
          <a:p>
            <a:r>
              <a:rPr lang="en-GB" sz="2400" b="1" dirty="0">
                <a:solidFill>
                  <a:schemeClr val="bg1"/>
                </a:solidFill>
              </a:rPr>
              <a:t>ART MUSIC FESTIVALS </a:t>
            </a:r>
            <a:r>
              <a:rPr lang="en-GB" sz="2400" b="1">
                <a:solidFill>
                  <a:schemeClr val="bg1"/>
                </a:solidFill>
              </a:rPr>
              <a:t/>
            </a:r>
            <a:br>
              <a:rPr lang="en-GB" sz="2400" b="1">
                <a:solidFill>
                  <a:schemeClr val="bg1"/>
                </a:solidFill>
              </a:rPr>
            </a:br>
            <a:r>
              <a:rPr lang="el-GR" sz="2400" kern="10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  </a:t>
            </a:r>
            <a:r>
              <a:rPr lang="en-GB" sz="2400" b="1" dirty="0">
                <a:solidFill>
                  <a:srgbClr val="FFC000"/>
                </a:solidFill>
              </a:rPr>
              <a:t>VIP Project EU 7</a:t>
            </a:r>
            <a:br>
              <a:rPr lang="en-GB" sz="2400" b="1" dirty="0">
                <a:solidFill>
                  <a:srgbClr val="FFC000"/>
                </a:solidFill>
              </a:rPr>
            </a:br>
            <a:endParaRPr lang="el-GR" sz="2400" b="1" dirty="0">
              <a:solidFill>
                <a:srgbClr val="FFC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95129" y="3471337"/>
            <a:ext cx="2401742" cy="169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3944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8276" y="738554"/>
            <a:ext cx="2219323" cy="1633171"/>
          </a:xfr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/>
          <a:p>
            <a:r>
              <a:rPr lang="en-US" dirty="0"/>
              <a:t>.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sz="8000" dirty="0" smtClean="0"/>
              <a:t>Music </a:t>
            </a:r>
            <a:r>
              <a:rPr lang="en-US" sz="8000" dirty="0" smtClean="0"/>
              <a:t>and arts in Greece have a long history. They are very important parts of our culture from ancient times to </a:t>
            </a:r>
            <a:r>
              <a:rPr lang="en-US" sz="8000" dirty="0" smtClean="0"/>
              <a:t>date.</a:t>
            </a:r>
            <a:endParaRPr lang="en-US" sz="8000" dirty="0" smtClean="0"/>
          </a:p>
          <a:p>
            <a:r>
              <a:rPr lang="en-US" sz="8000" dirty="0" smtClean="0"/>
              <a:t>Let’s see some modern composers.</a:t>
            </a:r>
          </a:p>
          <a:p>
            <a:r>
              <a:rPr lang="en-US" sz="8000" dirty="0" smtClean="0"/>
              <a:t>Let’s listen to a song. </a:t>
            </a:r>
            <a:r>
              <a:rPr lang="en-US" sz="8000" dirty="0" smtClean="0">
                <a:hlinkClick r:id="rId4"/>
              </a:rPr>
              <a:t>https://</a:t>
            </a:r>
            <a:r>
              <a:rPr lang="en-US" sz="8000" dirty="0" smtClean="0">
                <a:hlinkClick r:id="rId4"/>
              </a:rPr>
              <a:t>www.youtube.com/watch?v=QskFT7AaKH0</a:t>
            </a:r>
            <a:endParaRPr lang="en-US" sz="8000" dirty="0" smtClean="0"/>
          </a:p>
          <a:p>
            <a:pPr>
              <a:buNone/>
            </a:pPr>
            <a:r>
              <a:rPr lang="en-US" sz="8000" dirty="0" smtClean="0"/>
              <a:t>     </a:t>
            </a:r>
            <a:r>
              <a:rPr lang="en-US" sz="8000" dirty="0" smtClean="0"/>
              <a:t>Do you know this song? </a:t>
            </a:r>
            <a:endParaRPr lang="en-US" sz="8000" dirty="0" smtClean="0"/>
          </a:p>
          <a:p>
            <a:pPr>
              <a:buNone/>
            </a:pPr>
            <a:r>
              <a:rPr lang="en-US" sz="8000" dirty="0" smtClean="0"/>
              <a:t>Let’s listen to one more song. </a:t>
            </a:r>
            <a:br>
              <a:rPr lang="en-US" sz="8000" dirty="0" smtClean="0"/>
            </a:br>
            <a:r>
              <a:rPr lang="en-US" sz="8000" dirty="0" smtClean="0">
                <a:hlinkClick r:id="rId5"/>
              </a:rPr>
              <a:t>https://</a:t>
            </a:r>
            <a:r>
              <a:rPr lang="en-US" sz="8000" dirty="0" smtClean="0">
                <a:hlinkClick r:id="rId5"/>
              </a:rPr>
              <a:t>www.youtube.com/watch?v=03vdMT5uDKg&amp;list=PLw3Mt4FUg5YRkg2tA81bvlfL3XLUrak2-</a:t>
            </a:r>
            <a:endParaRPr lang="en-US" sz="8000" dirty="0" smtClean="0"/>
          </a:p>
          <a:p>
            <a:pPr>
              <a:buNone/>
            </a:pPr>
            <a:r>
              <a:rPr lang="en-US" sz="8000" dirty="0" smtClean="0"/>
              <a:t>It’s “Never on Sunday,” by Manos </a:t>
            </a:r>
            <a:r>
              <a:rPr lang="en-US" sz="8000" dirty="0" err="1" smtClean="0"/>
              <a:t>Hatzidakis</a:t>
            </a:r>
            <a:r>
              <a:rPr lang="en-US" sz="8000" dirty="0" smtClean="0"/>
              <a:t>..</a:t>
            </a:r>
          </a:p>
          <a:p>
            <a:pPr>
              <a:buNone/>
            </a:pPr>
            <a:r>
              <a:rPr lang="en-US" sz="8000" dirty="0" smtClean="0"/>
              <a:t>Another modern song writer is </a:t>
            </a:r>
            <a:r>
              <a:rPr lang="en-US" sz="8000" dirty="0" err="1" smtClean="0"/>
              <a:t>Savopoulos</a:t>
            </a:r>
            <a:r>
              <a:rPr lang="en-US" sz="8000" dirty="0" smtClean="0"/>
              <a:t>.</a:t>
            </a:r>
          </a:p>
          <a:p>
            <a:pPr>
              <a:buNone/>
            </a:pP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l-GR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409375" y="950184"/>
            <a:ext cx="69246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Modern Music</a:t>
            </a:r>
            <a:b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xmlns="" val="1029784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599360"/>
            <a:ext cx="9601196" cy="1303867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accent1"/>
                </a:solidFill>
              </a:rPr>
              <a:t>Main modern composers</a:t>
            </a:r>
            <a:endParaRPr lang="el-GR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6414" y="2560320"/>
            <a:ext cx="4570337" cy="48389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GB" b="1" dirty="0" err="1"/>
              <a:t>Mikis</a:t>
            </a:r>
            <a:r>
              <a:rPr lang="en-GB" b="1" dirty="0"/>
              <a:t> </a:t>
            </a:r>
            <a:r>
              <a:rPr lang="en-GB" b="1" dirty="0" err="1"/>
              <a:t>Theodorakis</a:t>
            </a:r>
            <a:endParaRPr lang="el-GR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710805" y="2560320"/>
            <a:ext cx="6185793" cy="48389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GB" b="1" dirty="0"/>
              <a:t>Manos </a:t>
            </a:r>
            <a:r>
              <a:rPr lang="en-GB" b="1" dirty="0" err="1"/>
              <a:t>Hatzidakis</a:t>
            </a:r>
            <a:endParaRPr lang="el-GR" b="1" dirty="0"/>
          </a:p>
        </p:txBody>
      </p:sp>
      <p:sp>
        <p:nvSpPr>
          <p:cNvPr id="7" name="Rectangle 6"/>
          <p:cNvSpPr/>
          <p:nvPr/>
        </p:nvSpPr>
        <p:spPr>
          <a:xfrm>
            <a:off x="7906555" y="2560320"/>
            <a:ext cx="2990043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GB" sz="2400" b="1" dirty="0" err="1"/>
              <a:t>Dionysis</a:t>
            </a:r>
            <a:r>
              <a:rPr lang="en-GB" sz="2400" b="1" dirty="0"/>
              <a:t> </a:t>
            </a:r>
            <a:r>
              <a:rPr lang="en-GB" sz="2400" b="1" dirty="0" err="1"/>
              <a:t>Savvopoulos</a:t>
            </a:r>
            <a:endParaRPr lang="el-GR" sz="2400" b="1" dirty="0">
              <a:latin typeface="+mj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4748" y="3416948"/>
            <a:ext cx="2022504" cy="180637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1696" y="3405936"/>
            <a:ext cx="1456828" cy="180637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6414" y="3416948"/>
            <a:ext cx="2709949" cy="180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2926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620625"/>
            <a:ext cx="9601196" cy="1303867"/>
          </a:xfrm>
        </p:spPr>
        <p:txBody>
          <a:bodyPr/>
          <a:lstStyle/>
          <a:p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Greek Folk Music</a:t>
            </a:r>
            <a:endParaRPr lang="el-GR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18219" y="2727584"/>
            <a:ext cx="6755562" cy="3317875"/>
          </a:xfrm>
        </p:spPr>
      </p:pic>
    </p:spTree>
    <p:extLst>
      <p:ext uri="{BB962C8B-B14F-4D97-AF65-F5344CB8AC3E}">
        <p14:creationId xmlns:p14="http://schemas.microsoft.com/office/powerpoint/2010/main" xmlns="" val="1693670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620625"/>
            <a:ext cx="9601196" cy="1303867"/>
          </a:xfrm>
        </p:spPr>
        <p:txBody>
          <a:bodyPr/>
          <a:lstStyle/>
          <a:p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Greek Folk Music</a:t>
            </a:r>
            <a:endParaRPr lang="el-G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Greek folk music comes from the old days. It has its roots in ancient times.</a:t>
            </a:r>
          </a:p>
          <a:p>
            <a:r>
              <a:rPr lang="en-US" dirty="0" smtClean="0"/>
              <a:t>Today, many festivals take place with lots of folk music, dancing and food.</a:t>
            </a:r>
          </a:p>
          <a:p>
            <a:r>
              <a:rPr lang="en-US" u="sng" dirty="0" smtClean="0"/>
              <a:t>Kinds of music</a:t>
            </a:r>
            <a:endParaRPr lang="en-US" dirty="0" smtClean="0"/>
          </a:p>
          <a:p>
            <a:r>
              <a:rPr lang="en-US" dirty="0" err="1" smtClean="0"/>
              <a:t>Nisiotika</a:t>
            </a:r>
            <a:r>
              <a:rPr lang="en-US" dirty="0" smtClean="0"/>
              <a:t>: Folk songs of the islands</a:t>
            </a:r>
          </a:p>
          <a:p>
            <a:r>
              <a:rPr lang="en-US" dirty="0" smtClean="0"/>
              <a:t>Do you know an island song? Which one?</a:t>
            </a:r>
          </a:p>
          <a:p>
            <a:endParaRPr lang="en-US" dirty="0"/>
          </a:p>
          <a:p>
            <a:pPr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634361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699134"/>
            <a:ext cx="9601196" cy="1303867"/>
          </a:xfrm>
          <a:solidFill>
            <a:srgbClr val="00B0F0"/>
          </a:solidFill>
        </p:spPr>
        <p:txBody>
          <a:bodyPr/>
          <a:lstStyle/>
          <a:p>
            <a:r>
              <a:rPr lang="en-GB" b="1" dirty="0" err="1">
                <a:solidFill>
                  <a:schemeClr val="bg1"/>
                </a:solidFill>
              </a:rPr>
              <a:t>Nisiotika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Folk music of the islands</a:t>
            </a:r>
          </a:p>
          <a:p>
            <a:r>
              <a:rPr lang="en-US" dirty="0" err="1"/>
              <a:t>Nisiotika</a:t>
            </a:r>
            <a:r>
              <a:rPr lang="en-US" dirty="0"/>
              <a:t> means ‘’of the islands’’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7410" y="4005037"/>
            <a:ext cx="3676901" cy="21417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3115" y="4005037"/>
            <a:ext cx="2855685" cy="214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3062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Traditional dances in Greece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In Greece we love dancing and singing. People of all ages dance.</a:t>
            </a:r>
          </a:p>
          <a:p>
            <a:r>
              <a:rPr lang="en-US" dirty="0" smtClean="0"/>
              <a:t>We have traditional feasts, called “</a:t>
            </a:r>
            <a:r>
              <a:rPr lang="en-US" dirty="0" err="1" smtClean="0"/>
              <a:t>panigiria</a:t>
            </a:r>
            <a:r>
              <a:rPr lang="en-US" dirty="0" smtClean="0"/>
              <a:t>” in Greek.</a:t>
            </a:r>
          </a:p>
          <a:p>
            <a:r>
              <a:rPr lang="en-US" dirty="0" smtClean="0"/>
              <a:t>They are part of our culture. At </a:t>
            </a:r>
            <a:r>
              <a:rPr lang="en-US" dirty="0" err="1" smtClean="0"/>
              <a:t>panigiria</a:t>
            </a:r>
            <a:r>
              <a:rPr lang="en-US" dirty="0" smtClean="0"/>
              <a:t>, we dance, sing and eat. At many of these celebrations, the food is free.</a:t>
            </a:r>
          </a:p>
          <a:p>
            <a:r>
              <a:rPr lang="en-US" dirty="0" smtClean="0"/>
              <a:t>On the island of </a:t>
            </a:r>
            <a:r>
              <a:rPr lang="en-US" dirty="0" err="1" smtClean="0"/>
              <a:t>Santorini</a:t>
            </a:r>
            <a:r>
              <a:rPr lang="en-US" dirty="0" smtClean="0"/>
              <a:t>, the biggest </a:t>
            </a:r>
            <a:r>
              <a:rPr lang="en-US" dirty="0" err="1" smtClean="0"/>
              <a:t>panigiri</a:t>
            </a:r>
            <a:r>
              <a:rPr lang="en-US" dirty="0" smtClean="0"/>
              <a:t> is in </a:t>
            </a:r>
            <a:r>
              <a:rPr lang="en-US" dirty="0" err="1" smtClean="0"/>
              <a:t>Finikia</a:t>
            </a:r>
            <a:r>
              <a:rPr lang="en-US" dirty="0" smtClean="0"/>
              <a:t>. It is the feast of Saint </a:t>
            </a:r>
            <a:r>
              <a:rPr lang="en-US" dirty="0" err="1" smtClean="0"/>
              <a:t>Netrona</a:t>
            </a:r>
            <a:r>
              <a:rPr lang="en-US" dirty="0" smtClean="0"/>
              <a:t>. It lasts three days and three nights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9690" y="476055"/>
            <a:ext cx="3680635" cy="1610595"/>
          </a:xfrm>
        </p:spPr>
        <p:txBody>
          <a:bodyPr/>
          <a:lstStyle/>
          <a:p>
            <a:r>
              <a:rPr lang="en-GB" b="1" dirty="0" err="1">
                <a:solidFill>
                  <a:schemeClr val="accent1">
                    <a:lumMod val="75000"/>
                  </a:schemeClr>
                </a:solidFill>
              </a:rPr>
              <a:t>Rebetiko</a:t>
            </a:r>
            <a:endParaRPr lang="el-G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90955" y="2556932"/>
            <a:ext cx="6232450" cy="331893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Popular type of modern Greek music is </a:t>
            </a:r>
            <a:r>
              <a:rPr lang="en-US" dirty="0" err="1">
                <a:solidFill>
                  <a:schemeClr val="tx1"/>
                </a:solidFill>
              </a:rPr>
              <a:t>Rebetiko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/>
              <a:t>Then, we also have 	</a:t>
            </a:r>
            <a:r>
              <a:rPr lang="en-US" dirty="0" err="1" smtClean="0"/>
              <a:t>Rebetika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people who came from the cities of Asia Minor brought it to Greece. </a:t>
            </a:r>
            <a:r>
              <a:rPr lang="en-US" dirty="0" smtClean="0"/>
              <a:t>(1960)</a:t>
            </a:r>
            <a:endParaRPr lang="en-US" dirty="0" smtClean="0"/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</a:t>
            </a:r>
            <a:r>
              <a:rPr lang="en-US" dirty="0" smtClean="0">
                <a:solidFill>
                  <a:schemeClr val="tx1"/>
                </a:solidFill>
              </a:rPr>
              <a:t>Played </a:t>
            </a:r>
            <a:r>
              <a:rPr lang="en-US" dirty="0">
                <a:solidFill>
                  <a:schemeClr val="tx1"/>
                </a:solidFill>
              </a:rPr>
              <a:t>in the nightclubs of Athens </a:t>
            </a:r>
          </a:p>
          <a:p>
            <a:endParaRPr lang="el-G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7293" y="2790848"/>
            <a:ext cx="3905314" cy="250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0877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Musical 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about musical instruments?</a:t>
            </a:r>
          </a:p>
          <a:p>
            <a:r>
              <a:rPr lang="en-US" dirty="0" smtClean="0"/>
              <a:t>The most popular are: the string instruments bouzouki, lyre, lute and violin; the drum and rhythm instruments, </a:t>
            </a:r>
            <a:r>
              <a:rPr lang="en-US" dirty="0" err="1" smtClean="0"/>
              <a:t>daouli</a:t>
            </a:r>
            <a:r>
              <a:rPr lang="en-US" dirty="0" smtClean="0"/>
              <a:t> and tambourine; and the wind instruments such as the clarinet, flute and trumpet.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480</TotalTime>
  <Words>598</Words>
  <Application>Microsoft Office PowerPoint</Application>
  <PresentationFormat>Custom</PresentationFormat>
  <Paragraphs>70</Paragraphs>
  <Slides>9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Organic</vt:lpstr>
      <vt:lpstr>ART MUSIC FESTIVALS  Αn original  presentation prepared by the HELLENIC CULTURE CENTRE   VIP Project EU 7 </vt:lpstr>
      <vt:lpstr>.</vt:lpstr>
      <vt:lpstr>Main modern composers</vt:lpstr>
      <vt:lpstr>Greek Folk Music</vt:lpstr>
      <vt:lpstr>Greek Folk Music</vt:lpstr>
      <vt:lpstr>Nisiotika</vt:lpstr>
      <vt:lpstr>Traditional dances in Greece</vt:lpstr>
      <vt:lpstr>Rebetiko</vt:lpstr>
      <vt:lpstr>Musical instruments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HCC-2</dc:creator>
  <cp:lastModifiedBy>User</cp:lastModifiedBy>
  <cp:revision>58</cp:revision>
  <dcterms:created xsi:type="dcterms:W3CDTF">2016-06-07T11:06:22Z</dcterms:created>
  <dcterms:modified xsi:type="dcterms:W3CDTF">2025-03-20T12:33:48Z</dcterms:modified>
</cp:coreProperties>
</file>