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67" r:id="rId4"/>
    <p:sldId id="260" r:id="rId5"/>
    <p:sldId id="261" r:id="rId6"/>
    <p:sldId id="262" r:id="rId7"/>
    <p:sldId id="264" r:id="rId8"/>
  </p:sldIdLst>
  <p:sldSz cx="12192000" cy="6858000"/>
  <p:notesSz cx="6858000" cy="9144000"/>
  <p:defaultTextStyle>
    <a:defPPr>
      <a:defRPr lang="e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502" userDrawn="1">
          <p15:clr>
            <a:srgbClr val="A4A3A4"/>
          </p15:clr>
        </p15:guide>
        <p15:guide id="2" pos="483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33" autoAdjust="0"/>
  </p:normalViewPr>
  <p:slideViewPr>
    <p:cSldViewPr snapToGrid="0">
      <p:cViewPr varScale="1">
        <p:scale>
          <a:sx n="78" d="100"/>
          <a:sy n="78" d="100"/>
        </p:scale>
        <p:origin x="850" y="72"/>
      </p:cViewPr>
      <p:guideLst>
        <p:guide pos="2502"/>
        <p:guide pos="483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0FF3C-2951-40B9-8187-5ED6C90AADCE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90856-A303-4A8F-8073-9DD66CDDDF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034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8965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σύγχρονη μουσική αποτελεί σημαντική πτυχή του Ελληνικού Πολιτισμού στον σημερινό κόσμο. Τέχνη και μουσική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στην Ελλάδα έχουν μακρά ιστορία που χρονολογείται από την αρχαιότητα, όταν η μουσική ήταν άρρηκτα συνδεδεμένη και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έπαιζε σημαντικό ρόλο στην καθημερινή ζωή των αρχαίων Ελλήνων. Η μουσική είχε αποκτήσει περισσότερα</a:t>
            </a:r>
          </a:p>
          <a:p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εκκλησιαστικός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χαρακτήρας στη Βυζαντινή Αυτοκρατορία.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312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Μιχαήλ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 </a:t>
            </a:r>
            <a:r>
              <a:rPr lang="e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Μίκης </a:t>
            </a:r>
            <a:r>
              <a:rPr lang="e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l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Θεοδωράκης</a:t>
            </a:r>
            <a:r>
              <a:rPr lang="e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γεννημένος στις 29 Ιουλίου 1925)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είναι τραγουδοποιός και συνθέτης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που έχει γράψει πάνω από 1000 τραγούδια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Απέκτησε δημοτικότητα μετά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Έγραψε μουσική για τις ταινίες </a:t>
            </a:r>
            <a:r>
              <a:rPr lang="el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Ζορμπάς ο Έλληνας (1964)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Ζ (1969) και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Σερπικό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(1973). Στον σημερινό κόσμο είναι ένας από τους πιο γνωστούς συνθέτες.</a:t>
            </a:r>
          </a:p>
          <a:p>
            <a:r>
              <a:rPr lang="e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Μάνος </a:t>
            </a:r>
            <a:r>
              <a:rPr lang="el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Χατζιδάκις</a:t>
            </a:r>
            <a:r>
              <a:rPr lang="e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είναι επίσης πολύ διάσημος στην Ελλάδα. Το 1960 έλαβε το Όσκαρ Καλύτερου Πρωτότυπου Τραγουδιού για το τραγούδι του "Ποτέ την Κυριακή".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Επίσης, δημοφιλής μουσικοσυνθέτης </a:t>
            </a:r>
            <a:r>
              <a:rPr lang="e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είναι </a:t>
            </a:r>
            <a:r>
              <a:rPr lang="el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Διονύσης.</a:t>
            </a:r>
            <a:r>
              <a:rPr lang="e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Σαββόπουλος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Αναμείγνυε Αμερικανούς μουσικούς όπως ο Μπομπ Ντίλαν ή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Φρανκ Ζάπα με τη λαϊκή μουσική της Μακεδονίας.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1128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3961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νησιώτικα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έχουν συνδεθεί με τη λαϊκή παράδοση. Είναι δημοφιλή στα νησιά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κεντρικό Αιγαίο - τα συμπλέγματα των Κυκλάδων, των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Δωδεκανήσων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και των Σποράδων.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τραγούδια αυτού του είδους μουσικής είναι ελαφριά, με απαλό ρυθμό χωρίς δραματικά στοιχεία.</a:t>
            </a:r>
          </a:p>
          <a:p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νησιώτικα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τραγούδια δεν ήταν δημοφιλή κατά τη δεκαετία του '50 και του '60. Τη δεκαετία του '70 πολλοί τραγουδιστές αρχίζουν να τραγουδούν.</a:t>
            </a:r>
          </a:p>
          <a:p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Νησιώτικα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τραγούδια. Ένας από τους κύριους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τραγουδιστές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Νησιώτικα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ήταν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Μαρίζα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Κωχ. Εκπροσωπούσε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Ελλάδα στον Διαγωνισμό Τραγουδιού της Eurovision το 1976 με το τραγούδι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«Παναγία»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Μου,παναία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μου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(Μου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Παναγία μου, Παναγία μου). Στις 14 Μαρτίου 2010, το Alpha TV κατέταξε την Koch στην 29η θέση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με τις υψηλότερες πιστοποιήσεις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γυναίκα καλλιτέχνης στην φωνογραφική εποχή του έθνους. Κατά τη διάρκεια της δεκαετίας του 1990 και του 2000, οι καλλιτέχνες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για παράδειγμα: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Γιάννης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Πάριος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η Στέλλα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Κονιτοπούλου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και η μπάντα Mythos βοήθησαν σε αυτή τη μουσική να κερδηθεί.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περιστασιακή δημοτικότητα στο mainstream.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2982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Δημοφιλές είδος σύγχρονης ελληνικής μουσικής είναι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Ρεμπέτικο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το οποίο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γεννήθηκε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τη δεκαετία του 1960. Ήταν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δημιουργήθηκε από μερικούς από τους δύο εκατομμύρια πρόσφυγες που ήρθαν από τη Μικρά Ασία. Αυτό το είδος μουσικής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άρχισε να παίζεται στα νυχτερινά κέντρα της Αθήνας όπου έγινε πολύ δημοφιλές. Οι περισσότεροι</a:t>
            </a:r>
          </a:p>
          <a:p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Τα ρεμπέτικα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τραγούδια βασίζονται σε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παραδοσιακούς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ελληνικούς ή ανατολίτικους χορευτικούς ρυθμούς. Τα πιο συνηθισμένα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είναι: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Συρτός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Ζεϊμπέκικο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Συρτάκι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Χασάπικο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Καμηλιερικός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Οι πιο διάσημοι παίκτες και τραγουδιστές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αυτού του είδους μουσικής είναι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Βασίλης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Τσιτσάνσης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Μαρίκα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Νίνου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Σωτηρία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Μπέλου </a:t>
            </a:r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1177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70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296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463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11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10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105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316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340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17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646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96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797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3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05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147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9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274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521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692612"/>
          </a:xfrm>
          <a:solidFill>
            <a:srgbClr val="0070C0"/>
          </a:solidFill>
        </p:spPr>
        <p:txBody>
          <a:bodyPr/>
          <a:lstStyle/>
          <a:p>
            <a:r>
              <a:rPr lang="el" sz="2400" b="1" dirty="0">
                <a:solidFill>
                  <a:schemeClr val="bg1"/>
                </a:solidFill>
              </a:rPr>
              <a:t>ΦΕΣΤΙΒΑΛ ΜΟΥΣΙΚΗΣ ΤΕΧΝΗΣ </a:t>
            </a:r>
            <a:br>
              <a:rPr lang="en-GB" sz="2400" b="1" dirty="0">
                <a:solidFill>
                  <a:schemeClr val="bg1"/>
                </a:solidFill>
              </a:rPr>
            </a:br>
            <a:r>
              <a:rPr lang="el" sz="2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br>
              <a:rPr lang="el" sz="2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l" sz="2400" b="1" dirty="0">
                <a:solidFill>
                  <a:srgbClr val="FFC000"/>
                </a:solidFill>
              </a:rPr>
              <a:t>VIP Project EU 7</a:t>
            </a:r>
            <a:br>
              <a:rPr lang="en-GB" sz="2400" b="1" dirty="0">
                <a:solidFill>
                  <a:srgbClr val="FFC000"/>
                </a:solidFill>
              </a:rPr>
            </a:br>
            <a:endParaRPr lang="el-GR" sz="2400" b="1" dirty="0">
              <a:solidFill>
                <a:srgbClr val="FFC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129" y="3471337"/>
            <a:ext cx="2401742" cy="169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8276" y="738554"/>
            <a:ext cx="2219323" cy="1633171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el" dirty="0"/>
              <a:t>.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" dirty="0"/>
              <a:t>Η τέχνη και η μουσική στην Ελλάδα έχουν μακρά ιστορία που χρονολογείται από την αρχαιότητα.</a:t>
            </a:r>
          </a:p>
          <a:p>
            <a:endParaRPr lang="en-US" dirty="0"/>
          </a:p>
          <a:p>
            <a:r>
              <a:rPr lang="el" dirty="0"/>
              <a:t>Η μουσική έπαιζε σημαντικό ρόλο στην καθημερινή ζωή των αρχαίων Ελλήνων.</a:t>
            </a:r>
          </a:p>
          <a:p>
            <a:endParaRPr lang="en-GB" dirty="0"/>
          </a:p>
          <a:p>
            <a:r>
              <a:rPr lang="el" dirty="0"/>
              <a:t>Η μουσική είχε αποκτήσει περισσότερο </a:t>
            </a:r>
            <a:r>
              <a:rPr lang="el" dirty="0" err="1"/>
              <a:t>εκκλησιαστικό </a:t>
            </a:r>
            <a:r>
              <a:rPr lang="el" dirty="0"/>
              <a:t>χαρακτήρα στη Βυζαντινή Αυτοκρατορία.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4409375" y="950184"/>
            <a:ext cx="69246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4000" b="1" dirty="0">
                <a:solidFill>
                  <a:schemeClr val="accent1">
                    <a:lumMod val="75000"/>
                  </a:schemeClr>
                </a:solidFill>
              </a:rPr>
              <a:t>Σύγχρονη Μουσική</a:t>
            </a:r>
            <a:b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029784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599360"/>
            <a:ext cx="9601196" cy="1303867"/>
          </a:xfrm>
        </p:spPr>
        <p:txBody>
          <a:bodyPr>
            <a:normAutofit/>
          </a:bodyPr>
          <a:lstStyle/>
          <a:p>
            <a:r>
              <a:rPr lang="el" b="1" dirty="0">
                <a:solidFill>
                  <a:schemeClr val="accent1"/>
                </a:solidFill>
              </a:rPr>
              <a:t>Κύριοι σύγχρονοι συνθέτες</a:t>
            </a:r>
            <a:endParaRPr lang="el-GR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6414" y="2560320"/>
            <a:ext cx="4570337" cy="48389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l" b="1" dirty="0" err="1"/>
              <a:t>Μίκης</a:t>
            </a:r>
            <a:r>
              <a:rPr lang="el" b="1" dirty="0"/>
              <a:t> </a:t>
            </a:r>
            <a:r>
              <a:rPr lang="el" b="1" dirty="0" err="1"/>
              <a:t>Θεοδωράκης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10805" y="2560320"/>
            <a:ext cx="6185793" cy="48389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l" b="1" dirty="0"/>
              <a:t>Μάνος </a:t>
            </a:r>
            <a:r>
              <a:rPr lang="el" b="1" dirty="0" err="1"/>
              <a:t>Χατζιδάκις</a:t>
            </a:r>
            <a:endParaRPr lang="el-GR" b="1" dirty="0"/>
          </a:p>
        </p:txBody>
      </p:sp>
      <p:sp>
        <p:nvSpPr>
          <p:cNvPr id="7" name="Rectangle 6"/>
          <p:cNvSpPr/>
          <p:nvPr/>
        </p:nvSpPr>
        <p:spPr>
          <a:xfrm>
            <a:off x="7906555" y="2560320"/>
            <a:ext cx="2990043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l" sz="2400" b="1" dirty="0" err="1"/>
              <a:t>Διονύσης</a:t>
            </a:r>
            <a:r>
              <a:rPr lang="el" sz="2400" b="1" dirty="0"/>
              <a:t> </a:t>
            </a:r>
            <a:r>
              <a:rPr lang="el" sz="2400" b="1" dirty="0" err="1"/>
              <a:t>Σαββόπουλος</a:t>
            </a:r>
            <a:endParaRPr lang="el-GR" sz="2400" b="1" dirty="0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748" y="3416948"/>
            <a:ext cx="2022504" cy="18063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696" y="3405936"/>
            <a:ext cx="1456828" cy="18063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414" y="3416948"/>
            <a:ext cx="2709949" cy="180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26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620625"/>
            <a:ext cx="9601196" cy="1303867"/>
          </a:xfrm>
        </p:spPr>
        <p:txBody>
          <a:bodyPr/>
          <a:lstStyle/>
          <a:p>
            <a:r>
              <a:rPr lang="el" b="1" dirty="0">
                <a:solidFill>
                  <a:schemeClr val="accent1">
                    <a:lumMod val="75000"/>
                  </a:schemeClr>
                </a:solidFill>
              </a:rPr>
              <a:t>Ελληνική Λαϊκή Μουσική</a:t>
            </a:r>
            <a:endParaRPr lang="el-G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19" y="2727584"/>
            <a:ext cx="6755562" cy="3317875"/>
          </a:xfrm>
        </p:spPr>
      </p:pic>
    </p:spTree>
    <p:extLst>
      <p:ext uri="{BB962C8B-B14F-4D97-AF65-F5344CB8AC3E}">
        <p14:creationId xmlns:p14="http://schemas.microsoft.com/office/powerpoint/2010/main" val="1693670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620625"/>
            <a:ext cx="9601196" cy="1303867"/>
          </a:xfrm>
        </p:spPr>
        <p:txBody>
          <a:bodyPr/>
          <a:lstStyle/>
          <a:p>
            <a:r>
              <a:rPr lang="el" b="1" dirty="0">
                <a:solidFill>
                  <a:schemeClr val="accent1">
                    <a:lumMod val="75000"/>
                  </a:schemeClr>
                </a:solidFill>
              </a:rPr>
              <a:t>Ελληνική Λαϊκή Μουσική</a:t>
            </a:r>
            <a:endParaRPr lang="el-G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" dirty="0"/>
              <a:t>Παραδόσεις της ελληνικής λαϊκής μουσικής προέρχονται από την εποχή της αρχαίας ελληνικής ποίησης και μουσικής</a:t>
            </a:r>
          </a:p>
          <a:p>
            <a:r>
              <a:rPr lang="el" dirty="0"/>
              <a:t>Μουσικά όργανα που χρησιμοποιούνται στα δημοτικά τραγούδια είναι η λύρα, το λαούτο (λαγούτο) ο ταμπουράς &amp; η γκάιντα, ο ζουρνάς, το νταούλι (τύμπανο), οι νταχάρες (το ντέφι), τα ζύγια (ζευγάρικα), το βιολί </a:t>
            </a:r>
          </a:p>
          <a:p>
            <a:r>
              <a:rPr lang="el" dirty="0"/>
              <a:t>Σήμερα, κατά τη διάρκεια των εορτασμών και των φεστιβάλ, οι Έλληνες ακούν λαϊκά τραγούδια.</a:t>
            </a:r>
          </a:p>
        </p:txBody>
      </p:sp>
    </p:spTree>
    <p:extLst>
      <p:ext uri="{BB962C8B-B14F-4D97-AF65-F5344CB8AC3E}">
        <p14:creationId xmlns:p14="http://schemas.microsoft.com/office/powerpoint/2010/main" val="3634361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699134"/>
            <a:ext cx="9601196" cy="1303867"/>
          </a:xfrm>
          <a:solidFill>
            <a:srgbClr val="00B0F0"/>
          </a:solidFill>
        </p:spPr>
        <p:txBody>
          <a:bodyPr/>
          <a:lstStyle/>
          <a:p>
            <a:r>
              <a:rPr lang="el" b="1" dirty="0" err="1">
                <a:solidFill>
                  <a:schemeClr val="bg1"/>
                </a:solidFill>
              </a:rPr>
              <a:t>Νησιώτικα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" dirty="0"/>
              <a:t>Λαϊκή μουσική των νησιών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10" y="4005037"/>
            <a:ext cx="3676901" cy="21417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15" y="4005037"/>
            <a:ext cx="2855685" cy="214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62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9690" y="476055"/>
            <a:ext cx="3680635" cy="1610595"/>
          </a:xfrm>
        </p:spPr>
        <p:txBody>
          <a:bodyPr/>
          <a:lstStyle/>
          <a:p>
            <a:r>
              <a:rPr lang="el" b="1" dirty="0" err="1">
                <a:solidFill>
                  <a:schemeClr val="accent1">
                    <a:lumMod val="75000"/>
                  </a:schemeClr>
                </a:solidFill>
              </a:rPr>
              <a:t>Ρεμπέτικο</a:t>
            </a:r>
            <a:endParaRPr lang="el-G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0955" y="2556932"/>
            <a:ext cx="6232450" cy="3318936"/>
          </a:xfrm>
        </p:spPr>
        <p:txBody>
          <a:bodyPr>
            <a:normAutofit lnSpcReduction="10000"/>
          </a:bodyPr>
          <a:lstStyle/>
          <a:p>
            <a:r>
              <a:rPr lang="el" dirty="0">
                <a:solidFill>
                  <a:schemeClr val="tx1"/>
                </a:solidFill>
              </a:rPr>
              <a:t>Δημοφιλές είδος σύγχρονης ελληνικής μουσικής είναι </a:t>
            </a:r>
            <a:r>
              <a:rPr lang="el" dirty="0" err="1">
                <a:solidFill>
                  <a:schemeClr val="tx1"/>
                </a:solidFill>
              </a:rPr>
              <a:t>το ρεμπέτικο</a:t>
            </a:r>
            <a:r>
              <a:rPr lang="el" dirty="0">
                <a:solidFill>
                  <a:schemeClr val="tx1"/>
                </a:solidFill>
              </a:rPr>
              <a:t> </a:t>
            </a:r>
          </a:p>
          <a:p>
            <a:r>
              <a:rPr lang="el" dirty="0">
                <a:solidFill>
                  <a:schemeClr val="tx1"/>
                </a:solidFill>
              </a:rPr>
              <a:t>Γεννήθηκε τη δεκαετία του 1960 και δημιουργήθηκε από πρόσφυγες που ήρθαν  από τη Μικρά Ασία.</a:t>
            </a:r>
          </a:p>
          <a:p>
            <a:r>
              <a:rPr lang="el" dirty="0">
                <a:solidFill>
                  <a:schemeClr val="tx1"/>
                </a:solidFill>
              </a:rPr>
              <a:t>Παιζόταν σε νυχτερινά κέντρα της Αθήνας</a:t>
            </a:r>
          </a:p>
          <a:p>
            <a:r>
              <a:rPr lang="el" dirty="0">
                <a:solidFill>
                  <a:schemeClr val="tx1"/>
                </a:solidFill>
              </a:rPr>
              <a:t>Βασισμένο σε </a:t>
            </a:r>
            <a:r>
              <a:rPr lang="el" dirty="0" err="1">
                <a:solidFill>
                  <a:schemeClr val="tx1"/>
                </a:solidFill>
              </a:rPr>
              <a:t>παραδοσιακούς </a:t>
            </a:r>
            <a:r>
              <a:rPr lang="el" dirty="0">
                <a:solidFill>
                  <a:schemeClr val="tx1"/>
                </a:solidFill>
              </a:rPr>
              <a:t>ελληνικούς ή ανατολίτικους χορευτικούς ρυθμούς</a:t>
            </a:r>
            <a:endParaRPr lang="el-G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293" y="2790848"/>
            <a:ext cx="3905314" cy="250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77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468</TotalTime>
  <Words>649</Words>
  <Application>Microsoft Office PowerPoint</Application>
  <PresentationFormat>Widescreen</PresentationFormat>
  <Paragraphs>55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Garamond</vt:lpstr>
      <vt:lpstr>Organic</vt:lpstr>
      <vt:lpstr>ΦΕΣΤΙΒΑΛ ΜΟΥΣΙΚΗΣ ΤΕΧΝΗΣ  Μια πρωτότυπη παρουσίαση που ετοιμάστηκε από το ΚΕΝΤΡΟ ΕΛΛΗΝΙΚΟΥ ΠΟΛΙΤΙΣΜΟΥ  VIP Project EU 7 </vt:lpstr>
      <vt:lpstr>.</vt:lpstr>
      <vt:lpstr>Κύριοι σύγχρονοι συνθέτες</vt:lpstr>
      <vt:lpstr>Ελληνική Λαϊκή Μουσική</vt:lpstr>
      <vt:lpstr>Ελληνική Λαϊκή Μουσική</vt:lpstr>
      <vt:lpstr>Νησιώτικα</vt:lpstr>
      <vt:lpstr>Ρεμπέτικο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HCC-2</dc:creator>
  <cp:lastModifiedBy>Ifigenia Georgiadou</cp:lastModifiedBy>
  <cp:revision>47</cp:revision>
  <dcterms:created xsi:type="dcterms:W3CDTF">2016-06-07T11:06:22Z</dcterms:created>
  <dcterms:modified xsi:type="dcterms:W3CDTF">2025-12-28T20:20:20Z</dcterms:modified>
</cp:coreProperties>
</file>