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8" r:id="rId3"/>
    <p:sldId id="269" r:id="rId4"/>
    <p:sldId id="270" r:id="rId5"/>
    <p:sldId id="265" r:id="rId6"/>
    <p:sldId id="266" r:id="rId7"/>
    <p:sldId id="271" r:id="rId8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02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2" autoAdjust="0"/>
  </p:normalViewPr>
  <p:slideViewPr>
    <p:cSldViewPr snapToGrid="0">
      <p:cViewPr varScale="1">
        <p:scale>
          <a:sx n="77" d="100"/>
          <a:sy n="77" d="100"/>
        </p:scale>
        <p:origin x="883" y="53"/>
      </p:cViewPr>
      <p:guideLst>
        <p:guide pos="2502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Ένα άλλο διάσημο είδος μουσικής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Έντεχνο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Δημιουργήθηκε τη δεκαετία του 1950.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ορχηστρική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μουσική με στοιχεία από την ελληνική λαϊκή μουσική. Ο πιο δημοφιλής πρώιμος συνθέτης του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έντεχνου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Μίκης.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Θεοδωράκης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&amp; Μάνος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Χατζιδάκις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1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Την περίοδο 1960-1980, τα τραγούδια δέχτηκαν πολλές επιρροές από τη δυτική μουσική και τη ροκ.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μπαλάντες. Πολύ δημοφιλής Έλληνας τραγουδιστής και ερμηνευτής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Ντέμης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Ρούσσος. Στην αρχή ήταν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μέλος των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Aphrodite;s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Child - του προοδευτικού ροκ συγκροτήματος που περιλάμβανε επίσης τους well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διάσημος Βαγγέλης. Αυτή η περίοδος περιλαμβάνει καλλιτέχνες όπως: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Ελπίδα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Βλάσσης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Μπονάτσος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Τα Είδωλα.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42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Την περίοδο 1980-2000, η δημοφιλής μουσική δημιουργήθηκε από αστέρες όπως: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Σωκράτης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Μάλαμας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Σαβίνα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Γιαννάτου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Νίκος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Ξυδάκης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Ο πρώτος από αυτούς είναι ένας από τους σπουδαίους τραγουδοποιούς του.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γενιά. Ξεκίνησε την καριέρα του εργαζόμενος ως δάσκαλος κιθάρας και τραγουδιστής σε κάποια δημόσια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καταστήματα. Το όνομα του πρώτου του άλμπουμ είναι ,,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Ασπρόμαυρες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Ιστορίες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και έγινε το 1989. Ένα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διάσημη γυναίκα καλλιτέχνης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Σαβίνα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Γιαννάτου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τραγουδοποιός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(για παράδειγμα, είναι συγγραφέας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«Rosa das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rosas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») και συνθέτης για θέατρα.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84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επόμενο είδος σύγχρονης ελληνικής μουσικής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λαϊκά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Στις μέρες μας είναι mainstream.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μουσική μαζί με μερικές ποπ ηχογραφήσεις. Είναι δημοφιλές στη νυχτερινή ζωή στην Ελλάδα. Σύγχρονο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λαϊκά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εμφανίστηκαν ως στυλ στις αρχές της δεκαετίας του 1980. Δημοφιλείς τραγουδοποιοί των σύγχρονων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λαϊκών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περιλαμβάνουν: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Νίκος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Καρβέλας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,, Φοίβος, Χρήστος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Δάντης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1009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Κλασσική μουσική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πιο δημοφιλείς διάσημοι Έλληνες κλασικοί συνθέτες είναι: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Μανώλης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Καλομοίρης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Δημήτρης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Μητρόπουλος και φυσικά η Μαρία Κάλλας. Θέλω να πω κάτι για όλους αυτούς.</a:t>
            </a:r>
          </a:p>
          <a:p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Μανώλης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Καλομοίρης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ήταν ο ιδρυτής της Εθνικής Σχολής Μουσικής. Έγραψε τρία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συμφωνίες, πέντε όπερες, κοντσέρτο για πιάνο και κοντσέρτο για βιολί. Για έμπνευση χρησιμοποίησε ελληνικά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λαϊκές παραδόσεις και ποίηση.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δεύτερος διάσημος καλλιτέχνης της κλασικής μουσικής είναι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Δημήτρης 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Μητρόπουλος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Είναι ο πιο σημαντικός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σύγχρονος συνθέτης, μαέστρος και πιανίστας. Ξεκίνησε την καριέρα του στη Μητροπολιτική Όπερα το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Νέα Υόρκη. Ένα από τα έργα του ονομαζόταν «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Seur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Beatrice».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508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Μαρία Κάλλας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μια από τις πιο διάσημες τραγουδίστριες όπερας του 20ού αιώνα.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ρεπερτόριό της κυμαινόταν από κλασική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όπερα </a:t>
            </a:r>
            <a:r>
              <a:rPr lang="e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σήρια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μέχρι τις </a:t>
            </a:r>
            <a:r>
              <a:rPr lang="e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όπερες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μπελ κάντο των Ντονιτσέτι 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Μπελίνι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Ροσίνι και, περαιτέρω, μέχρι τα έργα των Βέρντι και Πουτσίνι.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και, στα πρώτα χρόνια της καριέρας της, στα μουσικά δράματα του Βάγκνερ.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μουσικό και δραματικό της ταλέντο την οδήγησαν στο να χαιρετιστεί ως </a:t>
            </a:r>
            <a:r>
              <a:rPr lang="e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l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Divina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Έκανε το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επαγγελματικό της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ντεμπούτο στο θέατρο το 1940 στο Εθνικό Λυρικό Θέατρο στην Αθήνα στην οπερέτα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του Σούππε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Βοκκάκιο.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πρώτη της μεγάλη επιτυχία ήταν όταν ερμήνευσε την </a:t>
            </a:r>
            <a:r>
              <a:rPr lang="el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Τόσκα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Όπερα Αθηνών. Άλλες όπερες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την Κάλλας είναι </a:t>
            </a:r>
            <a:r>
              <a:rPr lang="el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Τόσκα, η Μήδεια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Νόρμα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πολλά άλλα. Το Opera News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έγραψε γι' αυτήν: «Σχεδόν τριάντα χρόνια μετά τον θάνατό της, εξακολουθεί να αποτελεί τον ορισμό της ντίβας ως καλλιτέχνη — και μια από τις τραγουδίστριες με τις μεγαλύτερες πωλήσεις στην κλασική μουσική».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μουσική είναι πραγματικά σημαντική στον ελληνικό πολιτισμό. Χωρίς μουσική κουλτούρα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αυτή η χώρα δεν μπορεί να υπάρξει. Γενικά, οι μουσικές παραδόσεις είναι το κύριο συστατικό της Ελλάδας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πολιτισμό και αποτελούν τη βάση για όσους επιθυμούν να επισκεφθούν τη χώρα.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33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694051"/>
            <a:ext cx="6815669" cy="2033887"/>
          </a:xfrm>
          <a:solidFill>
            <a:srgbClr val="0070C0"/>
          </a:solidFill>
        </p:spPr>
        <p:txBody>
          <a:bodyPr/>
          <a:lstStyle/>
          <a:p>
            <a:r>
              <a:rPr lang="el" sz="2800" b="1" dirty="0">
                <a:solidFill>
                  <a:schemeClr val="bg1"/>
                </a:solidFill>
              </a:rPr>
              <a:t>ΦΕΣΤΙΒΑΛ ΜΟΥΣΙΚΗΣ ΤΕΧΝΗΣ </a:t>
            </a:r>
            <a:br>
              <a:rPr lang="en-GB" sz="2800" b="1" dirty="0">
                <a:solidFill>
                  <a:schemeClr val="bg1"/>
                </a:solidFill>
              </a:rPr>
            </a:br>
            <a:br>
              <a:rPr lang="en-GB" sz="2800" b="1" dirty="0">
                <a:solidFill>
                  <a:schemeClr val="bg1"/>
                </a:solidFill>
              </a:rPr>
            </a:br>
            <a:r>
              <a:rPr lang="el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2800" b="1" dirty="0">
                <a:solidFill>
                  <a:srgbClr val="FFC000"/>
                </a:solidFill>
              </a:rPr>
              <a:t>VIP Project EU 8</a:t>
            </a:r>
            <a:endParaRPr lang="el-GR" sz="28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129" y="3727938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21" y="620625"/>
            <a:ext cx="9601196" cy="1303867"/>
          </a:xfrm>
        </p:spPr>
        <p:txBody>
          <a:bodyPr>
            <a:normAutofit/>
          </a:bodyPr>
          <a:lstStyle/>
          <a:p>
            <a:r>
              <a:rPr lang="el" sz="4000" b="1" dirty="0" err="1">
                <a:solidFill>
                  <a:schemeClr val="accent1">
                    <a:lumMod val="75000"/>
                  </a:schemeClr>
                </a:solidFill>
              </a:rPr>
              <a:t>Έντεχνο</a:t>
            </a:r>
            <a:endParaRPr lang="el-G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2" y="2737927"/>
            <a:ext cx="4718304" cy="3310128"/>
          </a:xfrm>
        </p:spPr>
        <p:txBody>
          <a:bodyPr/>
          <a:lstStyle/>
          <a:p>
            <a:r>
              <a:rPr lang="el" sz="2800" dirty="0" err="1">
                <a:solidFill>
                  <a:schemeClr val="tx1"/>
                </a:solidFill>
              </a:rPr>
              <a:t>Το Έντεχνο </a:t>
            </a:r>
            <a:r>
              <a:rPr lang="el" sz="2800" dirty="0">
                <a:solidFill>
                  <a:schemeClr val="tx1"/>
                </a:solidFill>
              </a:rPr>
              <a:t>δημιουργήθηκε τη δεκαετία του 1950.</a:t>
            </a:r>
          </a:p>
          <a:p>
            <a:r>
              <a:rPr lang="el" sz="2800" dirty="0">
                <a:solidFill>
                  <a:schemeClr val="tx1"/>
                </a:solidFill>
              </a:rPr>
              <a:t>Είναι μουσική με στοιχεία από την ελληνική λαϊκή παράδοση.</a:t>
            </a:r>
            <a:endParaRPr lang="el-GR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2737927"/>
            <a:ext cx="4718050" cy="2955358"/>
          </a:xfrm>
        </p:spPr>
      </p:pic>
    </p:spTree>
    <p:extLst>
      <p:ext uri="{BB962C8B-B14F-4D97-AF65-F5344CB8AC3E}">
        <p14:creationId xmlns:p14="http://schemas.microsoft.com/office/powerpoint/2010/main" val="352704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279843"/>
            <a:ext cx="3718455" cy="485162"/>
          </a:xfrm>
        </p:spPr>
        <p:txBody>
          <a:bodyPr>
            <a:noAutofit/>
          </a:bodyPr>
          <a:lstStyle/>
          <a:p>
            <a:r>
              <a:rPr lang="el" sz="4400" dirty="0">
                <a:solidFill>
                  <a:schemeClr val="accent1"/>
                </a:solidFill>
              </a:rPr>
              <a:t>1960-1980</a:t>
            </a:r>
            <a:endParaRPr lang="el-GR" sz="4400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" dirty="0">
                <a:solidFill>
                  <a:schemeClr val="tx1"/>
                </a:solidFill>
              </a:rPr>
              <a:t>επιρροές από τη δυτική μουσική και τη ροκ</a:t>
            </a:r>
          </a:p>
          <a:p>
            <a:r>
              <a:rPr lang="el" dirty="0">
                <a:solidFill>
                  <a:schemeClr val="tx1"/>
                </a:solidFill>
              </a:rPr>
              <a:t>Μπαλάντες</a:t>
            </a:r>
          </a:p>
          <a:p>
            <a:r>
              <a:rPr lang="el" dirty="0" err="1">
                <a:solidFill>
                  <a:schemeClr val="tx1"/>
                </a:solidFill>
              </a:rPr>
              <a:t>Ο Ντέμης </a:t>
            </a:r>
            <a:r>
              <a:rPr lang="el" dirty="0">
                <a:solidFill>
                  <a:schemeClr val="tx1"/>
                </a:solidFill>
              </a:rPr>
              <a:t>Ρούσσος είναι ένας πολύ δημοφιλής Έλληνας τραγουδιστής και ερμηνευτής.</a:t>
            </a:r>
          </a:p>
          <a:p>
            <a:r>
              <a:rPr lang="el" dirty="0">
                <a:solidFill>
                  <a:schemeClr val="tx1"/>
                </a:solidFill>
              </a:rPr>
              <a:t>Ελπίδα , Βλάσσης Μπονάτσος , </a:t>
            </a:r>
            <a:r>
              <a:rPr lang="en-US" dirty="0">
                <a:solidFill>
                  <a:schemeClr val="tx1"/>
                </a:solidFill>
              </a:rPr>
              <a:t>Idols band</a:t>
            </a:r>
            <a:r>
              <a:rPr lang="el" dirty="0">
                <a:solidFill>
                  <a:schemeClr val="tx1"/>
                </a:solidFill>
              </a:rPr>
              <a:t>.</a:t>
            </a:r>
            <a:endParaRPr lang="el-GR" dirty="0"/>
          </a:p>
          <a:p>
            <a:endParaRPr lang="el-G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1041400"/>
            <a:ext cx="5080000" cy="4775200"/>
          </a:xfrm>
        </p:spPr>
      </p:pic>
    </p:spTree>
    <p:extLst>
      <p:ext uri="{BB962C8B-B14F-4D97-AF65-F5344CB8AC3E}">
        <p14:creationId xmlns:p14="http://schemas.microsoft.com/office/powerpoint/2010/main" val="164582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5402" y="641890"/>
            <a:ext cx="9601196" cy="1303867"/>
          </a:xfrm>
        </p:spPr>
        <p:txBody>
          <a:bodyPr/>
          <a:lstStyle/>
          <a:p>
            <a:r>
              <a:rPr lang="el" dirty="0">
                <a:solidFill>
                  <a:schemeClr val="accent1"/>
                </a:solidFill>
              </a:rPr>
              <a:t>1980-2000</a:t>
            </a:r>
            <a:endParaRPr lang="el-GR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319174" y="2685757"/>
            <a:ext cx="4718304" cy="3310128"/>
          </a:xfrm>
        </p:spPr>
        <p:txBody>
          <a:bodyPr>
            <a:normAutofit/>
          </a:bodyPr>
          <a:lstStyle/>
          <a:p>
            <a:r>
              <a:rPr lang="el" sz="2800" dirty="0">
                <a:solidFill>
                  <a:schemeClr val="tx1"/>
                </a:solidFill>
              </a:rPr>
              <a:t>Σωκράτης Μάλαμας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l" sz="2800" dirty="0" err="1">
                <a:solidFill>
                  <a:schemeClr val="tx1"/>
                </a:solidFill>
              </a:rPr>
              <a:t>Σαβίνα</a:t>
            </a:r>
            <a:r>
              <a:rPr lang="el" sz="2800" dirty="0">
                <a:solidFill>
                  <a:schemeClr val="tx1"/>
                </a:solidFill>
              </a:rPr>
              <a:t> </a:t>
            </a:r>
            <a:r>
              <a:rPr lang="el" sz="2800" dirty="0" err="1">
                <a:solidFill>
                  <a:schemeClr val="tx1"/>
                </a:solidFill>
              </a:rPr>
              <a:t>Γιαννάτου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l" sz="2800" dirty="0">
                <a:solidFill>
                  <a:schemeClr val="tx1"/>
                </a:solidFill>
              </a:rPr>
              <a:t>Νίκος </a:t>
            </a:r>
            <a:r>
              <a:rPr lang="el" sz="2800" dirty="0" err="1">
                <a:solidFill>
                  <a:schemeClr val="tx1"/>
                </a:solidFill>
              </a:rPr>
              <a:t>Ξυδάκης </a:t>
            </a:r>
            <a:r>
              <a:rPr lang="el" sz="2800" dirty="0">
                <a:solidFill>
                  <a:schemeClr val="tx1"/>
                </a:solidFill>
              </a:rPr>
              <a:t>.</a:t>
            </a:r>
            <a:endParaRPr lang="el-GR" sz="2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596" y="2560320"/>
            <a:ext cx="3561002" cy="3561002"/>
          </a:xfrm>
        </p:spPr>
      </p:pic>
    </p:spTree>
    <p:extLst>
      <p:ext uri="{BB962C8B-B14F-4D97-AF65-F5344CB8AC3E}">
        <p14:creationId xmlns:p14="http://schemas.microsoft.com/office/powerpoint/2010/main" val="2165969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136" y="726951"/>
            <a:ext cx="9601196" cy="1303867"/>
          </a:xfrm>
        </p:spPr>
        <p:txBody>
          <a:bodyPr/>
          <a:lstStyle/>
          <a:p>
            <a:r>
              <a:rPr lang="el" dirty="0">
                <a:solidFill>
                  <a:schemeClr val="accent1">
                    <a:lumMod val="75000"/>
                  </a:schemeClr>
                </a:solidFill>
              </a:rPr>
              <a:t>ΛΑΪΚΑ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8456" y="2497892"/>
            <a:ext cx="2932602" cy="3310128"/>
          </a:xfrm>
        </p:spPr>
        <p:txBody>
          <a:bodyPr>
            <a:normAutofit fontScale="92500"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l" dirty="0">
                <a:solidFill>
                  <a:schemeClr val="tx1"/>
                </a:solidFill>
              </a:rPr>
              <a:t>Τα Λαϊκά είναι σήμερα mainstream μουσική.</a:t>
            </a:r>
          </a:p>
          <a:p>
            <a:r>
              <a:rPr lang="el" dirty="0">
                <a:solidFill>
                  <a:schemeClr val="tx1"/>
                </a:solidFill>
              </a:rPr>
              <a:t>εμφανίστηκε ως στιλ στις αρχές της δεκαετίας του 1980</a:t>
            </a:r>
          </a:p>
          <a:p>
            <a:r>
              <a:rPr lang="el-GR" dirty="0">
                <a:solidFill>
                  <a:schemeClr val="tx1"/>
                </a:solidFill>
              </a:rPr>
              <a:t>Ε</a:t>
            </a:r>
            <a:r>
              <a:rPr lang="el" dirty="0">
                <a:solidFill>
                  <a:schemeClr val="tx1"/>
                </a:solidFill>
              </a:rPr>
              <a:t>ίναι δημοφιλή στη νυχτερινή ζωή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71" y="2691921"/>
            <a:ext cx="6176354" cy="311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9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01" y="926478"/>
            <a:ext cx="3176424" cy="1312864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l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b="1" dirty="0" err="1">
                <a:solidFill>
                  <a:schemeClr val="tx1"/>
                </a:solidFill>
              </a:rPr>
              <a:t>Μανώλης</a:t>
            </a:r>
            <a:r>
              <a:rPr lang="el" b="1" dirty="0">
                <a:solidFill>
                  <a:schemeClr val="tx1"/>
                </a:solidFill>
              </a:rPr>
              <a:t> </a:t>
            </a:r>
            <a:r>
              <a:rPr lang="el" b="1" dirty="0" err="1">
                <a:solidFill>
                  <a:schemeClr val="tx1"/>
                </a:solidFill>
              </a:rPr>
              <a:t>Καλομοίρης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" b="1" dirty="0" err="1">
                <a:solidFill>
                  <a:schemeClr val="tx1"/>
                </a:solidFill>
              </a:rPr>
              <a:t>Δημήτρης </a:t>
            </a:r>
            <a:r>
              <a:rPr lang="el" b="1" dirty="0">
                <a:solidFill>
                  <a:schemeClr val="tx1"/>
                </a:solidFill>
              </a:rPr>
              <a:t>Μητρόπουλος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116" y="3243792"/>
            <a:ext cx="4131917" cy="2632075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243792"/>
            <a:ext cx="4079716" cy="2632075"/>
          </a:xfrm>
        </p:spPr>
      </p:pic>
      <p:sp>
        <p:nvSpPr>
          <p:cNvPr id="17" name="TextBox 16"/>
          <p:cNvSpPr txBox="1"/>
          <p:nvPr/>
        </p:nvSpPr>
        <p:spPr>
          <a:xfrm>
            <a:off x="4869712" y="1198189"/>
            <a:ext cx="51036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4400" dirty="0">
                <a:solidFill>
                  <a:schemeClr val="accent1"/>
                </a:solidFill>
              </a:rPr>
              <a:t>ΚΛΑΣΙΚΗ ΜΟΥΣΙΚΗ</a:t>
            </a:r>
            <a:endParaRPr lang="el-GR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39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0"/>
            <a:ext cx="6241816" cy="1371600"/>
          </a:xfrm>
        </p:spPr>
        <p:txBody>
          <a:bodyPr>
            <a:normAutofit/>
          </a:bodyPr>
          <a:lstStyle/>
          <a:p>
            <a:r>
              <a:rPr lang="el" sz="4400" b="1" dirty="0">
                <a:solidFill>
                  <a:schemeClr val="tx1"/>
                </a:solidFill>
              </a:rPr>
              <a:t>Μαρία Κάλλας</a:t>
            </a:r>
            <a:endParaRPr lang="el-GR" sz="44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6" r="10706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295399" y="2238152"/>
            <a:ext cx="6241816" cy="4439093"/>
          </a:xfrm>
        </p:spPr>
        <p:txBody>
          <a:bodyPr>
            <a:normAutofit/>
          </a:bodyPr>
          <a:lstStyle/>
          <a:p>
            <a:r>
              <a:rPr lang="el" b="1" dirty="0">
                <a:solidFill>
                  <a:schemeClr val="tx1"/>
                </a:solidFill>
              </a:rPr>
              <a:t>Μαρία Κάλλας ( </a:t>
            </a:r>
            <a:r>
              <a:rPr lang="el" dirty="0"/>
              <a:t>2 Δεκεμβρίου 1923 – 16 Σεπτεμβρίου 1977)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l" b="1" dirty="0">
                <a:solidFill>
                  <a:schemeClr val="tx1"/>
                </a:solidFill>
              </a:rPr>
              <a:t> </a:t>
            </a:r>
            <a:r>
              <a:rPr lang="el" dirty="0">
                <a:solidFill>
                  <a:schemeClr val="tx1"/>
                </a:solidFill>
              </a:rPr>
              <a:t>είναι η πιο διάσημη τραγουδίστρια όπερας του 20ού αιώνα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l" dirty="0">
                <a:solidFill>
                  <a:schemeClr val="tx1"/>
                </a:solidFill>
              </a:rPr>
              <a:t>έκανε το ντεμπούτο της το 1940 στο Εθνικό Λυρικό Θέατρο στην Αθήνα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0483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469</TotalTime>
  <Words>729</Words>
  <Application>Microsoft Office PowerPoint</Application>
  <PresentationFormat>Widescreen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ΦΕΣΤΙΒΑΛ ΜΟΥΣΙΚΗΣ ΤΕΧΝΗΣ   Μια πρωτότυπη παρουσίαση που ετοιμάστηκε από το ΚΕΝΤΡΟ ΕΛΛΗΝΙΚΟΥ ΠΟΛΙΤΙΣΜΟΥ VIP Project EU 8</vt:lpstr>
      <vt:lpstr>Έντεχνο</vt:lpstr>
      <vt:lpstr>1960-1980</vt:lpstr>
      <vt:lpstr>1980-2000</vt:lpstr>
      <vt:lpstr>ΛΑΪΚΑ</vt:lpstr>
      <vt:lpstr>PowerPoint Presentation</vt:lpstr>
      <vt:lpstr>Μαρία Κάλλας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46</cp:revision>
  <dcterms:created xsi:type="dcterms:W3CDTF">2016-06-07T11:06:22Z</dcterms:created>
  <dcterms:modified xsi:type="dcterms:W3CDTF">2025-12-28T20:17:47Z</dcterms:modified>
</cp:coreProperties>
</file>