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EB62B-3789-453B-B2B9-288F252F05CE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05B78-497B-4C20-980F-30C6D81DE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8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91%CF%81%CF%87%CE%AF%CE%BB%CE%BF%CF%87%CE%BF%CF%82" TargetMode="External"/><Relationship Id="rId13" Type="http://schemas.openxmlformats.org/officeDocument/2006/relationships/hyperlink" Target="https://el.wikipedia.org/wiki/%CE%91%CE%BB%CE%BA%CE%BC%CE%AC%CE%BD" TargetMode="External"/><Relationship Id="rId3" Type="http://schemas.openxmlformats.org/officeDocument/2006/relationships/hyperlink" Target="https://el.wikipedia.org/wiki/%CE%A3%CE%B1%CF%80%CF%86%CF%8E" TargetMode="External"/><Relationship Id="rId7" Type="http://schemas.openxmlformats.org/officeDocument/2006/relationships/hyperlink" Target="https://el.wikipedia.org/wiki/%CE%92%CE%BF%CE%B9%CF%89%CF%84%CE%AF%CE%B1" TargetMode="External"/><Relationship Id="rId12" Type="http://schemas.openxmlformats.org/officeDocument/2006/relationships/hyperlink" Target="https://el.wikipedia.org/wiki/%CE%9A%CE%BF%CE%BB%CE%BF%CF%86%CF%8E%CE%BD%CE%B1" TargetMode="External"/><Relationship Id="rId2" Type="http://schemas.openxmlformats.org/officeDocument/2006/relationships/slide" Target="../slides/slide3.xml"/><Relationship Id="rId16" Type="http://schemas.openxmlformats.org/officeDocument/2006/relationships/hyperlink" Target="https://el.wikipedia.org/w/index.php?title=%CE%A3%CF%84%CE%B7%CF%83%CE%AF%CF%87%CE%BF%CF%81%CE%BF%CF%82_%CE%BF_%CE%99%CE%BC%CE%B5%CF%81%CE%B1%CE%AF%CE%BF%CF%82&amp;action=edit&amp;redlink=1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l.wikipedia.org/wiki/%CE%A0%CE%AF%CE%BD%CE%B4%CE%B1%CF%81%CE%BF%CF%82" TargetMode="External"/><Relationship Id="rId11" Type="http://schemas.openxmlformats.org/officeDocument/2006/relationships/hyperlink" Target="https://el.wikipedia.org/wiki/%CE%9C%CE%AF%CE%BC%CE%BD%CE%B5%CF%81%CE%BC%CE%BF%CF%82" TargetMode="External"/><Relationship Id="rId5" Type="http://schemas.openxmlformats.org/officeDocument/2006/relationships/hyperlink" Target="https://el.wikipedia.org/wiki/%CE%9B%CE%AD%CF%83%CE%B2%CE%BF%CF%82" TargetMode="External"/><Relationship Id="rId15" Type="http://schemas.openxmlformats.org/officeDocument/2006/relationships/hyperlink" Target="https://el.wikipedia.org/wiki/%CE%92%CE%B1%CE%BA%CF%87%CF%85%CE%BB%CE%AF%CE%B4%CE%B7%CF%82" TargetMode="External"/><Relationship Id="rId10" Type="http://schemas.openxmlformats.org/officeDocument/2006/relationships/hyperlink" Target="https://el.wikipedia.org/wiki/%CE%A3%CE%B9%CE%BC%CF%89%CE%BD%CE%AF%CE%B4%CE%B7%CF%82_%CE%BF_%CE%9A%CE%B5%CE%AF%CE%BF%CF%82" TargetMode="External"/><Relationship Id="rId4" Type="http://schemas.openxmlformats.org/officeDocument/2006/relationships/hyperlink" Target="https://el.wikipedia.org/wiki/%CE%91%CE%BB%CE%BA%CE%B1%CE%AF%CE%BF%CF%82_%CE%BF_%CE%9C%CF%85%CF%84%CE%B9%CE%BB%CE%B7%CE%BD%CE%B1%CE%AF%CE%BF%CF%82" TargetMode="External"/><Relationship Id="rId9" Type="http://schemas.openxmlformats.org/officeDocument/2006/relationships/hyperlink" Target="https://el.wikipedia.org/wiki/%CE%A0%CE%AC%CF%81%CE%BF%CF%82" TargetMode="External"/><Relationship Id="rId14" Type="http://schemas.openxmlformats.org/officeDocument/2006/relationships/hyperlink" Target="https://el.wikipedia.org/wiki/%CE%91%CF%81%CF%87%CE%B1%CE%AF%CE%B1_%CE%A3%CF%80%CE%AC%CF%81%CF%84%CE%B7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σύγχρονη μουσική αποτελεί σημαντική πτυχή του Ελληνικού Πολιτισμού στον σημερινό κόσμο. Τέχνη και μουσική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στην Ελλάδα έχουν μακρά ιστορία που χρονολογείται από την αρχαιότητα, όταν η μουσική ήταν άρρηκτα συνδεδεμένη και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έπαιζε σημαντικό ρόλο στην καθημερινή ζωή των αρχαίων Ελλήνων. Η μουσική είχε αποκτήσει περισσότερα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εκκλησιαστικός χαρακτήρας στη Βυζαντινή Αυτοκρατορία.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ΛΕΞΕΙΣ ΜΟΥΣΙΚΗ, ΜΕΛΩΔΙΑ, ΤΟΝΟΣ, ΡΥΘΜΟΣ κ.α. είναι ελληνικές.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ΠΥΘΑΓΟΡΑΣ, ΠΑΤΕΡΑΣ ΤΗΣ ΘΕΩΡΙΑΣ ΤΗΣ ΜΟΥΣΙΚΗΣ, ΉΤΑΝ ΕΛΛΗΝΑΣ.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Πρώτοι ποιητές ήταν η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Σαπφώ"/>
              </a:rPr>
              <a:t>Σαπφώ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Αλκαίος ο Μυτιληναίος"/>
              </a:rPr>
              <a:t>Αλκαίος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Λέσβος"/>
              </a:rPr>
              <a:t>Λέσβο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Πίνδαρος"/>
              </a:rPr>
              <a:t>Πίνδαρος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την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Βοιωτία"/>
              </a:rPr>
              <a:t>Βοιωτία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Ακολούθησαν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Αρχίλοχος"/>
              </a:rPr>
              <a:t>Αρχίλοχος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την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Πάρος"/>
              </a:rPr>
              <a:t>Πάρο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Σιμωνίδης ο </a:t>
            </a:r>
            <a:r>
              <a:rPr lang="e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Κείος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 tooltip="Μίμνερμος"/>
              </a:rPr>
              <a:t>Μίμνερμος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την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 tooltip="Κολοφώνα"/>
              </a:rPr>
              <a:t>Κολοφώνα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 tooltip="Αλκμάν"/>
              </a:rPr>
              <a:t>Αλκμάν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 tooltip="Αρχαία Σπάρτη"/>
              </a:rPr>
              <a:t>Σπάρτη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 tooltip="Βακχυλίδης"/>
              </a:rPr>
              <a:t>Βακχυλίδης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 tooltip="Στησίχορος ο Ιμεραίος (δεν έχει γραφτεί ακόμα)"/>
              </a:rPr>
              <a:t>Στησίχορος ο Ιμεραίος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ΟΛΥΠΙΑΚΟΙ </a:t>
            </a:r>
            <a:r>
              <a:rPr lang="e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ΑΓΩΝΕΣ, </a:t>
            </a:r>
            <a:r>
              <a:rPr lang="el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Μάθημα </a:t>
            </a:r>
            <a:r>
              <a:rPr lang="e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στο ΣΧΟΛΕΙΟ , ΠΛΑΤΩΝ= άμουσος άνθρωπος…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Πίστευε βαθιά και σταθερά πως η μουσική είναι μια θεϊκή τέχνη, έχει υψηλούς σκοπούς και είναι, επομένως, πολύ κατάλληλο και αποτελεσματικό μέσο παιδείας.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Ως μουσικός ανήκε στη σχολή των Πυθαγορείων. Αναγνώριζε την </a:t>
            </a:r>
            <a:r>
              <a:rPr lang="e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πυθαγορική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αρμονία όπως αυτή σχηματίζεται με συμφωνίες και θαύμαζε τον πυθαγόρειο καθορισμό των διαστημάτων, με αριθμητικούς λόγους. Είναι γνωστό πως ο Πυθαγόρας, ο μεγάλος φιλόσοφος, μαθηματικός και θεωρητικός της μουσικής, υπήρξε ο πρώτος που πρόβαλε και υποστήριξε την επιστημονική βάση της μουσικής και την ερμηνεία του κόσμου σε αριθμούς. Θεωρείται ο πατέρας της μουσικής, ο οποίος έθεσε τα θεμέλια της </a:t>
            </a:r>
            <a:r>
              <a:rPr lang="e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μαθηματικής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αλλά και της φιλοσοφικής ερμηνείας της μουσικής ώστε να αποτελεί διδακτική ύλη για τους νέους.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σημασία που αποδίδει ο Πλάτωνας στην αγωγή με τη μουσική, σχετίζεται με την ικανότητα που έχει αυτή η τέχνη, να διεισδύει στα τρίσβαθα της ψυχής και να την κάνει δεκτική στην ευπρέπεια και την ομορφιά. Κατά την έννοια αυτή, η παιδαγωγική σημασία της μουσικής στην εκπαίδευση των φυλακών της Πολιτείας είναι ευδιάκριτη στους στίχους 401b -403c. Ο Πλάτων, κρίνει, πως από τα 7 τους χρόνια τα παιδιά πρέπει να δέχονται ειδική εκπαίδευση, ξεκινώντας από την ποίηση και τη μουσική, τις οποίες διδάσκονται πριν από το χορό και τη γυμναστική, καθώς η ψυχή είναι ανώτερη του σώματος. https://www.recital.gr/2016/03/09/i-mousiki-stin-politeia-tou-platona/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9B7CE-0184-43C2-7057-5AC98C983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2B7FAE-1D68-6DCF-529C-4CFF99AE1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C5A5A-F25D-132D-4420-E5A0721D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72332-F94A-42D7-A44C-D91C7D96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19BEA-623B-13AE-E405-E001236E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7451-209A-5EBB-CF11-77EA620EF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B4F932-5AA9-FEF3-33EF-BECD69C36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52A19-0268-B33A-4968-3F621E9FF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FF377-CFC5-A8D6-F3A6-A64CFA20D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C807C-502A-1841-2756-C0032A539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0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1F8857-7042-299C-FE59-C6DDECD28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D0F577-170C-3056-3CB7-EF661ABFE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6BAC-A3BF-FA95-1C3C-EF710BCAB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0BEED-1D28-D831-D3BD-C621BB7F8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6097B-02A8-F579-132C-028E3A34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1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78574-0199-FD1B-785B-D877BE7E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89291-D32C-828E-6B76-09BE9536E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CC7E1-BF53-F7AA-BA94-E59D8B15F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14935-BE14-DBDC-AEB7-E5AB0A1D5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95CF5-1A16-F6B5-2F2E-914763735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4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910FD-3F5C-769D-FE17-06BD1F6F4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0F2F0-7814-1E2E-337A-9C88D01FB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D31FA-8ED6-3540-CA8F-974CC0E1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72D98-E5B4-3DDB-D634-1C02B0B9D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4FE2D-7F4C-220A-8209-6E333E07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5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0D07F-E6EC-1E73-93BB-88EC38147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838EC-23EE-FB18-829B-31E27DF9D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281D8-6C3A-7FCF-EA11-6859E10D4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9D712-E0BB-9516-1E36-BB90A4F93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AD9B2-65A5-FEA8-DF2B-E72974E9B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29BAA9-7318-4C4A-2C09-5EA22413F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8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58FA9-8295-EF4F-C27C-DF188AE7E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3BF0C-4053-3BD8-E427-1740E1E78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D715D6-3821-9EDE-58CE-10901EC5B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F37A3-2608-E480-E4EF-45E768949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5E8C37-0FD8-6445-F046-6595BEA6AE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AB1127-2B70-3246-FABD-01619B53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4A200E-6C00-B1D8-8232-94A3A9FC4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DA064-9600-A49E-DA33-B66BE88E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1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868D6-9FB8-7D1F-668A-18A0AA0CC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3E3248-ED75-38B8-4C35-B8152A67D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488C90-C3E3-F3C2-D373-7FFB8372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1AD114-4E56-38AD-2874-292B4E0E8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5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F2D270-F844-C675-70BB-D9EBE285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FD6016-9B15-B98B-760A-7D62689FC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4CB88-1A7B-CF9F-FE29-FC103469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2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C45E1-690B-2440-58A2-D34B7BA0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509AC-E4C2-3AA9-7F37-108AEE4A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2B9E0-CA5A-EB4E-D14B-00AB9BF13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16783-FF77-9273-38FB-C349D45BD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A9F79A-0AE4-130D-A907-66076E75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48CF3-6599-54ED-E510-3BA8DA5D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7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846E8-5300-5F99-BEC6-1C29EE758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889DBC-65A0-7D7D-2899-01C33E5B2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57D670-AD01-CEDC-9E28-02E654811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AAEB8-06FB-7ACC-6795-608655834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4509D-E26B-9DBD-EB34-DB4F161E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C12CD-AB1D-53C8-DFD4-57B43C6E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324DCC-4C7D-9481-B79D-73B64E346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22E72A-44AF-BF62-0616-5633817D5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E7659-65FE-B5E4-DDF6-62A7A603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BB48E-3F7D-4563-A181-0B61B116398F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2A4F0-7A53-A093-7EE6-1005F5D9E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398CF-FB71-21A4-56FF-4CBA137B2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9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351DA-C4D6-E37F-BC31-E4734D8E0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024" y="304800"/>
            <a:ext cx="11350752" cy="223113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l" b="1" dirty="0">
                <a:solidFill>
                  <a:srgbClr val="0070C0"/>
                </a:solidFill>
              </a:rPr>
              <a:t>Αρχαία Ελληνική Λογοτεχνία και Ποίηση </a:t>
            </a:r>
            <a:br>
              <a:rPr lang="en-US" dirty="0"/>
            </a:br>
            <a:r>
              <a:rPr lang="el" sz="36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για το </a:t>
            </a:r>
            <a:br>
              <a:rPr lang="el" sz="36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</a:t>
            </a:r>
            <a:br>
              <a:rPr lang="en-US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36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του ΚΕΝΤΡΟΥ ΕΛΛΗΝΙΚΟΥ ΠΟΛΙΤΙΣΜΟΥ EU </a:t>
            </a:r>
            <a:r>
              <a:rPr lang="el" sz="36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17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C3BF72-045A-A78C-3BF2-9FEE10002C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Most Influential Poets of All Time : Homer - Bookstr">
            <a:extLst>
              <a:ext uri="{FF2B5EF4-FFF2-40B4-BE49-F238E27FC236}">
                <a16:creationId xmlns:a16="http://schemas.microsoft.com/office/drawing/2014/main" id="{20C341BA-5432-D60C-46B1-AD225EA56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24" y="2694432"/>
            <a:ext cx="11070336" cy="405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1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60E83-8D64-95D8-B09A-BEF0FE735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0" i="0" dirty="0">
                <a:solidFill>
                  <a:srgbClr val="0070C0"/>
                </a:solidFill>
                <a:effectLst/>
                <a:latin typeface="Open Sans" panose="020B0606030504020204" pitchFamily="34" charset="0"/>
              </a:rPr>
              <a:t>Αρχαία ελληνική λογοτεχνία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4017D-C935-2C90-D061-752FD5DF0E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Γνωρίζατε ότι η αρχαία ελληνική λογοτεχνία επηρέασε περισσότερο τη σύγχρονη λογοτεχνία;</a:t>
            </a:r>
          </a:p>
          <a:p>
            <a:r>
              <a:rPr lang="el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Οι αρχαίοι Έλληνες ήταν οι πρώτοι που χρησιμοποίησαν φωνήεντα στη γλώσσα τους.</a:t>
            </a:r>
          </a:p>
          <a:p>
            <a:r>
              <a:rPr lang="el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Η ελληνική λογοτεχνία είναι γνωστή ως η γενέτειρα της δυτικής πνευματικής ζωής.</a:t>
            </a:r>
          </a:p>
          <a:p>
            <a:r>
              <a:rPr lang="el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Η αρχαία ελληνική λογοτεχνία και οι άνθρωποι που συνέβαλαν στη λογοτεχνία επηρέασαν τη σύγχρονη κοινωνία και τον κόσμο.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819275-F846-05B7-570F-A3ABC3E039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177371"/>
            <a:ext cx="5181600" cy="364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46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6880" y="38623"/>
            <a:ext cx="2865119" cy="1546337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el" dirty="0"/>
              <a:t>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8" y="1889760"/>
            <a:ext cx="9601196" cy="4042722"/>
          </a:xfrm>
        </p:spPr>
        <p:txBody>
          <a:bodyPr>
            <a:noAutofit/>
          </a:bodyPr>
          <a:lstStyle/>
          <a:p>
            <a:r>
              <a:rPr lang="el" sz="1800" dirty="0"/>
              <a:t>Τέχνη και μουσική στην Ελλάδα, έχουν μεγάλη ιστορία που χρονολογείται από την Αρχαιότητα</a:t>
            </a:r>
          </a:p>
          <a:p>
            <a:pPr marL="0" indent="0">
              <a:buNone/>
            </a:pPr>
            <a:r>
              <a:rPr lang="el" sz="1800" dirty="0"/>
              <a:t>     Η τέχνη και η μουσική στην Ελλάδα έχουν μακρά ιστορία που χρονολογείται από την αρχαιότητα.</a:t>
            </a:r>
            <a:endParaRPr lang="el-GR" sz="1800" dirty="0"/>
          </a:p>
          <a:p>
            <a:r>
              <a:rPr lang="el" sz="1800" dirty="0"/>
              <a:t>Οι τραγουδιστές (αοιδοί) στον 8 </a:t>
            </a:r>
            <a:r>
              <a:rPr lang="el" sz="1800" baseline="30000" dirty="0"/>
              <a:t>ο </a:t>
            </a:r>
            <a:r>
              <a:rPr lang="el" sz="1800" dirty="0"/>
              <a:t>αιώνα Π.Χ.: πόλεμος, ήρωες, λύρα-κιθάρα.</a:t>
            </a:r>
          </a:p>
          <a:p>
            <a:r>
              <a:rPr lang="el" sz="1800" dirty="0"/>
              <a:t>Ο Όμηρος λέει ότι η προσευχή στις Μούσες ξεκίνησε στη Θράκη. Από εκεί διέδωσαν τη μουσική παντού, μέχρι Ινδία</a:t>
            </a:r>
            <a:endParaRPr lang="el-GR" sz="1800" dirty="0"/>
          </a:p>
          <a:p>
            <a:endParaRPr lang="el-GR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866218" y="964141"/>
            <a:ext cx="136282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800" b="1" dirty="0">
                <a:solidFill>
                  <a:schemeClr val="accent1">
                    <a:lumMod val="75000"/>
                  </a:schemeClr>
                </a:solidFill>
              </a:rPr>
              <a:t>Η Μουσική και η Ποίηση στην Ελλάδα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l-GR" sz="40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l-GR" sz="4000" dirty="0"/>
          </a:p>
        </p:txBody>
      </p:sp>
      <p:pic>
        <p:nvPicPr>
          <p:cNvPr id="6" name="Εικόνα 5" descr="https://i.ytimg.com/vi/elERNFoEf3Y/maxres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770" y="4672786"/>
            <a:ext cx="5926091" cy="21852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78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BD1BA-1035-964B-8D42-0EEDBDFE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4400" b="1" dirty="0">
                <a:solidFill>
                  <a:schemeClr val="accent1">
                    <a:lumMod val="75000"/>
                  </a:schemeClr>
                </a:solidFill>
              </a:rPr>
              <a:t>Μουσική και Ποίηση στην Ελλάδα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9DBBA-0B29-6951-F23B-19588E7E9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" sz="2800" dirty="0"/>
              <a:t>Η λυρική ποίηση τον 7 </a:t>
            </a:r>
            <a:r>
              <a:rPr lang="el" sz="2800" baseline="30000" dirty="0"/>
              <a:t>ο </a:t>
            </a:r>
            <a:r>
              <a:rPr lang="el" sz="2800" dirty="0"/>
              <a:t>και 6 </a:t>
            </a:r>
            <a:r>
              <a:rPr lang="el" sz="2800" baseline="30000" dirty="0"/>
              <a:t>ο </a:t>
            </a:r>
            <a:r>
              <a:rPr lang="el" sz="2800" dirty="0"/>
              <a:t>αιώνα. Προσωπικά συναισθήματα. Αλκαίος, Πίνδαρος, Ανακρέων.</a:t>
            </a:r>
          </a:p>
          <a:p>
            <a:r>
              <a:rPr lang="el" sz="2800" dirty="0"/>
              <a:t>Δράμα και κωμωδία στον 5 </a:t>
            </a:r>
            <a:r>
              <a:rPr lang="el" sz="2800" baseline="30000" dirty="0"/>
              <a:t>ο </a:t>
            </a:r>
            <a:r>
              <a:rPr lang="el" sz="2800" dirty="0"/>
              <a:t>αιώνα συνδέθηκαν με την ποίηση, το χορό και τη μουσική (αυλός)</a:t>
            </a:r>
            <a:endParaRPr lang="en-GB" sz="2800" dirty="0"/>
          </a:p>
          <a:p>
            <a:r>
              <a:rPr lang="el" sz="2800" dirty="0"/>
              <a:t>Η μουσική ήταν ένα πολύ σημαντικό κομμάτι της καθημερινής ζωής των Αρχαίων Ελλήνων</a:t>
            </a:r>
            <a:endParaRPr lang="en-US" sz="2800" dirty="0"/>
          </a:p>
          <a:p>
            <a:pPr marL="0" indent="0">
              <a:buNone/>
            </a:pPr>
            <a:r>
              <a:rPr lang="el" sz="2800" dirty="0"/>
              <a:t>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7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81A4C-1671-ECEE-EB4B-87F1532BB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dirty="0">
                <a:solidFill>
                  <a:srgbClr val="0070C0"/>
                </a:solidFill>
              </a:rPr>
              <a:t>ΙΛΙΑΔΑ ΚΑΙ ΟΔΥΣΣΕΙΑ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68886A-7611-3A19-9DFD-581BDAC0BA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" dirty="0"/>
              <a:t>Ο Όμηρος ήταν αρχαίος Έλληνας ποιητής που έγραψε την Ιλιάδα και την Οδύσσεια, δύο επικά ποιήματα που αποτελούν θεμελιώδη έργα της αρχαίας ελληνικής λογοτεχνίας.</a:t>
            </a:r>
          </a:p>
        </p:txBody>
      </p:sp>
      <p:pic>
        <p:nvPicPr>
          <p:cNvPr id="2050" name="Picture 2" descr="Buy The Odyssey by Homer (Deluxe Hardbound Edition) – Ancient Greek Epic  Poetry | Classic Literature | Literary Masterpiece Book Online at Low  Prices in India | The Odyssey by Homer (Deluxe">
            <a:extLst>
              <a:ext uri="{FF2B5EF4-FFF2-40B4-BE49-F238E27FC236}">
                <a16:creationId xmlns:a16="http://schemas.microsoft.com/office/drawing/2014/main" id="{EF444434-A408-FA30-FA0E-1606CA62CBE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221" y="1825625"/>
            <a:ext cx="311555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11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1F678-0201-54E7-65A0-C4545CFB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dirty="0">
                <a:solidFill>
                  <a:srgbClr val="0070C0"/>
                </a:solidFill>
              </a:rPr>
              <a:t>Σαπφώ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6CAE2-6CB1-46E1-94E6-1A8AD4236E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" dirty="0"/>
              <a:t>Η Σαπφώ ήταν αρχαία Ελληνίδα ποιήτρια από την Ερεσσό στο νησί της Λέσβου.</a:t>
            </a:r>
          </a:p>
          <a:p>
            <a:r>
              <a:rPr lang="el" dirty="0"/>
              <a:t>Η Σαπφώ είναι γνωστή για την λυρική της ποίηση, γραμμένη για να τραγουδιέται με συνοδεία μουσικής.</a:t>
            </a:r>
          </a:p>
          <a:p>
            <a:r>
              <a:rPr lang="el" dirty="0"/>
              <a:t>Στην αρχαιότητα, η Σαπφώ θεωρούνταν ευρέως ως μία από τις σπουδαιότερες λυρικές ποιήτριες και της είχαν δοθεί ονόματα όπως «Δέκατη Μούσα» και «Ποιήτρια».</a:t>
            </a:r>
          </a:p>
        </p:txBody>
      </p:sp>
      <p:pic>
        <p:nvPicPr>
          <p:cNvPr id="3074" name="Picture 2" descr="Marble head of a woman with the nose broken off">
            <a:extLst>
              <a:ext uri="{FF2B5EF4-FFF2-40B4-BE49-F238E27FC236}">
                <a16:creationId xmlns:a16="http://schemas.microsoft.com/office/drawing/2014/main" id="{31CCADB9-E123-209E-D139-7CF6C04CBD8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356" y="1825625"/>
            <a:ext cx="36412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804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708</Words>
  <Application>Microsoft Office PowerPoint</Application>
  <PresentationFormat>Widescreen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Open Sans</vt:lpstr>
      <vt:lpstr>Office Theme</vt:lpstr>
      <vt:lpstr>       Αρχαία Ελληνική Λογοτεχνία και Ποίηση  Μια πρωτότυπη παρουσίαση που ετοιμάστηκε για το  VIP Project  του ΚΕΝΤΡΟΥ ΕΛΛΗΝΙΚΟΥ ΠΟΛΙΤΙΣΜΟΥ EU 17</vt:lpstr>
      <vt:lpstr>Αρχαία ελληνική λογοτεχνία</vt:lpstr>
      <vt:lpstr>.</vt:lpstr>
      <vt:lpstr>Μουσική και Ποίηση στην Ελλάδα</vt:lpstr>
      <vt:lpstr>ΙΛΙΑΔΑ ΚΑΙ ΟΔΥΣΣΕΙΑ</vt:lpstr>
      <vt:lpstr>Σαπφώ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4</cp:revision>
  <dcterms:created xsi:type="dcterms:W3CDTF">2025-02-23T00:38:42Z</dcterms:created>
  <dcterms:modified xsi:type="dcterms:W3CDTF">2025-12-28T20:13:39Z</dcterms:modified>
</cp:coreProperties>
</file>