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Lst>
  <p:sldSz cx="12192000" cy="6858000"/>
  <p:notesSz cx="6858000" cy="9144000"/>
  <p:defaultTextStyle>
    <a:defPPr>
      <a:defRPr lang="e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1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A6148-17D0-3BEA-450F-58A8A6FFA77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BDF565E-97B8-29F6-7F0B-753E85849C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A715A0D-7BC3-F040-87F4-0FE26B9B8E3B}"/>
              </a:ext>
            </a:extLst>
          </p:cNvPr>
          <p:cNvSpPr>
            <a:spLocks noGrp="1"/>
          </p:cNvSpPr>
          <p:nvPr>
            <p:ph type="dt" sz="half" idx="10"/>
          </p:nvPr>
        </p:nvSpPr>
        <p:spPr/>
        <p:txBody>
          <a:bodyPr/>
          <a:lstStyle/>
          <a:p>
            <a:fld id="{57F251ED-C07B-446C-95B4-708E09BD41D3}" type="datetimeFigureOut">
              <a:rPr lang="en-US" smtClean="0"/>
              <a:t>12/28/2025</a:t>
            </a:fld>
            <a:endParaRPr lang="en-US"/>
          </a:p>
        </p:txBody>
      </p:sp>
      <p:sp>
        <p:nvSpPr>
          <p:cNvPr id="5" name="Footer Placeholder 4">
            <a:extLst>
              <a:ext uri="{FF2B5EF4-FFF2-40B4-BE49-F238E27FC236}">
                <a16:creationId xmlns:a16="http://schemas.microsoft.com/office/drawing/2014/main" id="{B8555B97-1B82-6677-44CD-4B1DDD0E7E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D440B6-6D1F-E081-DC63-F41E76B98F67}"/>
              </a:ext>
            </a:extLst>
          </p:cNvPr>
          <p:cNvSpPr>
            <a:spLocks noGrp="1"/>
          </p:cNvSpPr>
          <p:nvPr>
            <p:ph type="sldNum" sz="quarter" idx="12"/>
          </p:nvPr>
        </p:nvSpPr>
        <p:spPr/>
        <p:txBody>
          <a:bodyPr/>
          <a:lstStyle/>
          <a:p>
            <a:fld id="{D7FB5CF5-F1DE-4197-BA66-682B3E9DAA2B}" type="slidenum">
              <a:rPr lang="en-US" smtClean="0"/>
              <a:t>‹#›</a:t>
            </a:fld>
            <a:endParaRPr lang="en-US"/>
          </a:p>
        </p:txBody>
      </p:sp>
    </p:spTree>
    <p:extLst>
      <p:ext uri="{BB962C8B-B14F-4D97-AF65-F5344CB8AC3E}">
        <p14:creationId xmlns:p14="http://schemas.microsoft.com/office/powerpoint/2010/main" val="3807589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F75BD-2E07-6AD9-D6AB-79689F5BCE4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AB4D143-5239-ABC3-F047-74DD1EAD885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42B068-99B4-832E-7041-82CA80AA4DA9}"/>
              </a:ext>
            </a:extLst>
          </p:cNvPr>
          <p:cNvSpPr>
            <a:spLocks noGrp="1"/>
          </p:cNvSpPr>
          <p:nvPr>
            <p:ph type="dt" sz="half" idx="10"/>
          </p:nvPr>
        </p:nvSpPr>
        <p:spPr/>
        <p:txBody>
          <a:bodyPr/>
          <a:lstStyle/>
          <a:p>
            <a:fld id="{57F251ED-C07B-446C-95B4-708E09BD41D3}" type="datetimeFigureOut">
              <a:rPr lang="en-US" smtClean="0"/>
              <a:t>12/28/2025</a:t>
            </a:fld>
            <a:endParaRPr lang="en-US"/>
          </a:p>
        </p:txBody>
      </p:sp>
      <p:sp>
        <p:nvSpPr>
          <p:cNvPr id="5" name="Footer Placeholder 4">
            <a:extLst>
              <a:ext uri="{FF2B5EF4-FFF2-40B4-BE49-F238E27FC236}">
                <a16:creationId xmlns:a16="http://schemas.microsoft.com/office/drawing/2014/main" id="{6D6A28E1-9B1E-0821-EEF9-AFB73E46AC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875073-66AD-75D2-4E42-0D0BD6A4FA2D}"/>
              </a:ext>
            </a:extLst>
          </p:cNvPr>
          <p:cNvSpPr>
            <a:spLocks noGrp="1"/>
          </p:cNvSpPr>
          <p:nvPr>
            <p:ph type="sldNum" sz="quarter" idx="12"/>
          </p:nvPr>
        </p:nvSpPr>
        <p:spPr/>
        <p:txBody>
          <a:bodyPr/>
          <a:lstStyle/>
          <a:p>
            <a:fld id="{D7FB5CF5-F1DE-4197-BA66-682B3E9DAA2B}" type="slidenum">
              <a:rPr lang="en-US" smtClean="0"/>
              <a:t>‹#›</a:t>
            </a:fld>
            <a:endParaRPr lang="en-US"/>
          </a:p>
        </p:txBody>
      </p:sp>
    </p:spTree>
    <p:extLst>
      <p:ext uri="{BB962C8B-B14F-4D97-AF65-F5344CB8AC3E}">
        <p14:creationId xmlns:p14="http://schemas.microsoft.com/office/powerpoint/2010/main" val="41962855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2BCF592-4B02-C22D-2068-3A45C6F804F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0CCF94-A32F-468E-7F59-0E8B12941FD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46E373-B0F5-E713-F17A-C486081F1701}"/>
              </a:ext>
            </a:extLst>
          </p:cNvPr>
          <p:cNvSpPr>
            <a:spLocks noGrp="1"/>
          </p:cNvSpPr>
          <p:nvPr>
            <p:ph type="dt" sz="half" idx="10"/>
          </p:nvPr>
        </p:nvSpPr>
        <p:spPr/>
        <p:txBody>
          <a:bodyPr/>
          <a:lstStyle/>
          <a:p>
            <a:fld id="{57F251ED-C07B-446C-95B4-708E09BD41D3}" type="datetimeFigureOut">
              <a:rPr lang="en-US" smtClean="0"/>
              <a:t>12/28/2025</a:t>
            </a:fld>
            <a:endParaRPr lang="en-US"/>
          </a:p>
        </p:txBody>
      </p:sp>
      <p:sp>
        <p:nvSpPr>
          <p:cNvPr id="5" name="Footer Placeholder 4">
            <a:extLst>
              <a:ext uri="{FF2B5EF4-FFF2-40B4-BE49-F238E27FC236}">
                <a16:creationId xmlns:a16="http://schemas.microsoft.com/office/drawing/2014/main" id="{6804C121-C63B-3F65-0A66-AF5CD83714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E77CD-1544-87D0-C3FD-6F1CE0E4746A}"/>
              </a:ext>
            </a:extLst>
          </p:cNvPr>
          <p:cNvSpPr>
            <a:spLocks noGrp="1"/>
          </p:cNvSpPr>
          <p:nvPr>
            <p:ph type="sldNum" sz="quarter" idx="12"/>
          </p:nvPr>
        </p:nvSpPr>
        <p:spPr/>
        <p:txBody>
          <a:bodyPr/>
          <a:lstStyle/>
          <a:p>
            <a:fld id="{D7FB5CF5-F1DE-4197-BA66-682B3E9DAA2B}" type="slidenum">
              <a:rPr lang="en-US" smtClean="0"/>
              <a:t>‹#›</a:t>
            </a:fld>
            <a:endParaRPr lang="en-US"/>
          </a:p>
        </p:txBody>
      </p:sp>
    </p:spTree>
    <p:extLst>
      <p:ext uri="{BB962C8B-B14F-4D97-AF65-F5344CB8AC3E}">
        <p14:creationId xmlns:p14="http://schemas.microsoft.com/office/powerpoint/2010/main" val="1850850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47364-EF75-E5B8-1181-481EAB9169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6F5EBB8-D97F-8E4B-742A-046A6658B1A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530CAC-4049-7177-DFBC-41CBB8E6B6C4}"/>
              </a:ext>
            </a:extLst>
          </p:cNvPr>
          <p:cNvSpPr>
            <a:spLocks noGrp="1"/>
          </p:cNvSpPr>
          <p:nvPr>
            <p:ph type="dt" sz="half" idx="10"/>
          </p:nvPr>
        </p:nvSpPr>
        <p:spPr/>
        <p:txBody>
          <a:bodyPr/>
          <a:lstStyle/>
          <a:p>
            <a:fld id="{57F251ED-C07B-446C-95B4-708E09BD41D3}" type="datetimeFigureOut">
              <a:rPr lang="en-US" smtClean="0"/>
              <a:t>12/28/2025</a:t>
            </a:fld>
            <a:endParaRPr lang="en-US"/>
          </a:p>
        </p:txBody>
      </p:sp>
      <p:sp>
        <p:nvSpPr>
          <p:cNvPr id="5" name="Footer Placeholder 4">
            <a:extLst>
              <a:ext uri="{FF2B5EF4-FFF2-40B4-BE49-F238E27FC236}">
                <a16:creationId xmlns:a16="http://schemas.microsoft.com/office/drawing/2014/main" id="{9D66B036-4572-4602-DB0A-041DE21253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36A19A-D448-084A-8465-B1AAC47906E6}"/>
              </a:ext>
            </a:extLst>
          </p:cNvPr>
          <p:cNvSpPr>
            <a:spLocks noGrp="1"/>
          </p:cNvSpPr>
          <p:nvPr>
            <p:ph type="sldNum" sz="quarter" idx="12"/>
          </p:nvPr>
        </p:nvSpPr>
        <p:spPr/>
        <p:txBody>
          <a:bodyPr/>
          <a:lstStyle/>
          <a:p>
            <a:fld id="{D7FB5CF5-F1DE-4197-BA66-682B3E9DAA2B}" type="slidenum">
              <a:rPr lang="en-US" smtClean="0"/>
              <a:t>‹#›</a:t>
            </a:fld>
            <a:endParaRPr lang="en-US"/>
          </a:p>
        </p:txBody>
      </p:sp>
    </p:spTree>
    <p:extLst>
      <p:ext uri="{BB962C8B-B14F-4D97-AF65-F5344CB8AC3E}">
        <p14:creationId xmlns:p14="http://schemas.microsoft.com/office/powerpoint/2010/main" val="1042412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40ECA-576E-62F4-647D-B819A1D212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650CB62-80E0-875D-B3AE-6920DF0D956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2380C5C-A228-93AE-B558-488870EE626C}"/>
              </a:ext>
            </a:extLst>
          </p:cNvPr>
          <p:cNvSpPr>
            <a:spLocks noGrp="1"/>
          </p:cNvSpPr>
          <p:nvPr>
            <p:ph type="dt" sz="half" idx="10"/>
          </p:nvPr>
        </p:nvSpPr>
        <p:spPr/>
        <p:txBody>
          <a:bodyPr/>
          <a:lstStyle/>
          <a:p>
            <a:fld id="{57F251ED-C07B-446C-95B4-708E09BD41D3}" type="datetimeFigureOut">
              <a:rPr lang="en-US" smtClean="0"/>
              <a:t>12/28/2025</a:t>
            </a:fld>
            <a:endParaRPr lang="en-US"/>
          </a:p>
        </p:txBody>
      </p:sp>
      <p:sp>
        <p:nvSpPr>
          <p:cNvPr id="5" name="Footer Placeholder 4">
            <a:extLst>
              <a:ext uri="{FF2B5EF4-FFF2-40B4-BE49-F238E27FC236}">
                <a16:creationId xmlns:a16="http://schemas.microsoft.com/office/drawing/2014/main" id="{341078A3-19B8-44D3-3BDD-B163553D4B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80F047-4006-6732-CB77-244AE7A3A340}"/>
              </a:ext>
            </a:extLst>
          </p:cNvPr>
          <p:cNvSpPr>
            <a:spLocks noGrp="1"/>
          </p:cNvSpPr>
          <p:nvPr>
            <p:ph type="sldNum" sz="quarter" idx="12"/>
          </p:nvPr>
        </p:nvSpPr>
        <p:spPr/>
        <p:txBody>
          <a:bodyPr/>
          <a:lstStyle/>
          <a:p>
            <a:fld id="{D7FB5CF5-F1DE-4197-BA66-682B3E9DAA2B}" type="slidenum">
              <a:rPr lang="en-US" smtClean="0"/>
              <a:t>‹#›</a:t>
            </a:fld>
            <a:endParaRPr lang="en-US"/>
          </a:p>
        </p:txBody>
      </p:sp>
    </p:spTree>
    <p:extLst>
      <p:ext uri="{BB962C8B-B14F-4D97-AF65-F5344CB8AC3E}">
        <p14:creationId xmlns:p14="http://schemas.microsoft.com/office/powerpoint/2010/main" val="1765620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7A2F7-9C9E-2C04-0E7A-ABDF65F360A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54F9BCB-8693-FD7D-6292-A0E40BE81F0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E398E9C-D3FD-B360-6B20-0B0442950D7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8C95E1C-1A96-A860-4121-FA0A23040247}"/>
              </a:ext>
            </a:extLst>
          </p:cNvPr>
          <p:cNvSpPr>
            <a:spLocks noGrp="1"/>
          </p:cNvSpPr>
          <p:nvPr>
            <p:ph type="dt" sz="half" idx="10"/>
          </p:nvPr>
        </p:nvSpPr>
        <p:spPr/>
        <p:txBody>
          <a:bodyPr/>
          <a:lstStyle/>
          <a:p>
            <a:fld id="{57F251ED-C07B-446C-95B4-708E09BD41D3}" type="datetimeFigureOut">
              <a:rPr lang="en-US" smtClean="0"/>
              <a:t>12/28/2025</a:t>
            </a:fld>
            <a:endParaRPr lang="en-US"/>
          </a:p>
        </p:txBody>
      </p:sp>
      <p:sp>
        <p:nvSpPr>
          <p:cNvPr id="6" name="Footer Placeholder 5">
            <a:extLst>
              <a:ext uri="{FF2B5EF4-FFF2-40B4-BE49-F238E27FC236}">
                <a16:creationId xmlns:a16="http://schemas.microsoft.com/office/drawing/2014/main" id="{6B29822A-9598-9454-EB96-A5CA54CF67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13B098-ECA6-C45C-2328-446D08BC7FCF}"/>
              </a:ext>
            </a:extLst>
          </p:cNvPr>
          <p:cNvSpPr>
            <a:spLocks noGrp="1"/>
          </p:cNvSpPr>
          <p:nvPr>
            <p:ph type="sldNum" sz="quarter" idx="12"/>
          </p:nvPr>
        </p:nvSpPr>
        <p:spPr/>
        <p:txBody>
          <a:bodyPr/>
          <a:lstStyle/>
          <a:p>
            <a:fld id="{D7FB5CF5-F1DE-4197-BA66-682B3E9DAA2B}" type="slidenum">
              <a:rPr lang="en-US" smtClean="0"/>
              <a:t>‹#›</a:t>
            </a:fld>
            <a:endParaRPr lang="en-US"/>
          </a:p>
        </p:txBody>
      </p:sp>
    </p:spTree>
    <p:extLst>
      <p:ext uri="{BB962C8B-B14F-4D97-AF65-F5344CB8AC3E}">
        <p14:creationId xmlns:p14="http://schemas.microsoft.com/office/powerpoint/2010/main" val="3579088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DBE93-77D7-DA03-9C18-680A7F58299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2830FE-247E-CD62-681D-406090830F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F55FB3E-28DA-7A2A-A7F7-B63804B60DB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46FCB51-724A-1AC8-B06C-A52009F3E8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36122DC-C03B-CC0C-E767-E9E90DB8C1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35FA06D-1FD5-2677-5E7A-962F72B98EBE}"/>
              </a:ext>
            </a:extLst>
          </p:cNvPr>
          <p:cNvSpPr>
            <a:spLocks noGrp="1"/>
          </p:cNvSpPr>
          <p:nvPr>
            <p:ph type="dt" sz="half" idx="10"/>
          </p:nvPr>
        </p:nvSpPr>
        <p:spPr/>
        <p:txBody>
          <a:bodyPr/>
          <a:lstStyle/>
          <a:p>
            <a:fld id="{57F251ED-C07B-446C-95B4-708E09BD41D3}" type="datetimeFigureOut">
              <a:rPr lang="en-US" smtClean="0"/>
              <a:t>12/28/2025</a:t>
            </a:fld>
            <a:endParaRPr lang="en-US"/>
          </a:p>
        </p:txBody>
      </p:sp>
      <p:sp>
        <p:nvSpPr>
          <p:cNvPr id="8" name="Footer Placeholder 7">
            <a:extLst>
              <a:ext uri="{FF2B5EF4-FFF2-40B4-BE49-F238E27FC236}">
                <a16:creationId xmlns:a16="http://schemas.microsoft.com/office/drawing/2014/main" id="{A397ED43-B261-3D82-060E-A87F160D721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E3AC873-B610-0543-D623-3AA64F5CC0B6}"/>
              </a:ext>
            </a:extLst>
          </p:cNvPr>
          <p:cNvSpPr>
            <a:spLocks noGrp="1"/>
          </p:cNvSpPr>
          <p:nvPr>
            <p:ph type="sldNum" sz="quarter" idx="12"/>
          </p:nvPr>
        </p:nvSpPr>
        <p:spPr/>
        <p:txBody>
          <a:bodyPr/>
          <a:lstStyle/>
          <a:p>
            <a:fld id="{D7FB5CF5-F1DE-4197-BA66-682B3E9DAA2B}" type="slidenum">
              <a:rPr lang="en-US" smtClean="0"/>
              <a:t>‹#›</a:t>
            </a:fld>
            <a:endParaRPr lang="en-US"/>
          </a:p>
        </p:txBody>
      </p:sp>
    </p:spTree>
    <p:extLst>
      <p:ext uri="{BB962C8B-B14F-4D97-AF65-F5344CB8AC3E}">
        <p14:creationId xmlns:p14="http://schemas.microsoft.com/office/powerpoint/2010/main" val="177751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928B6-930D-7465-99DC-F2315FC84C7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87937B-F662-EC6F-8314-472A11378F5B}"/>
              </a:ext>
            </a:extLst>
          </p:cNvPr>
          <p:cNvSpPr>
            <a:spLocks noGrp="1"/>
          </p:cNvSpPr>
          <p:nvPr>
            <p:ph type="dt" sz="half" idx="10"/>
          </p:nvPr>
        </p:nvSpPr>
        <p:spPr/>
        <p:txBody>
          <a:bodyPr/>
          <a:lstStyle/>
          <a:p>
            <a:fld id="{57F251ED-C07B-446C-95B4-708E09BD41D3}" type="datetimeFigureOut">
              <a:rPr lang="en-US" smtClean="0"/>
              <a:t>12/28/2025</a:t>
            </a:fld>
            <a:endParaRPr lang="en-US"/>
          </a:p>
        </p:txBody>
      </p:sp>
      <p:sp>
        <p:nvSpPr>
          <p:cNvPr id="4" name="Footer Placeholder 3">
            <a:extLst>
              <a:ext uri="{FF2B5EF4-FFF2-40B4-BE49-F238E27FC236}">
                <a16:creationId xmlns:a16="http://schemas.microsoft.com/office/drawing/2014/main" id="{9EA1101D-D892-19DC-3176-063E65D3861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20CD0B3-D51A-173F-1EF1-82660A1914E6}"/>
              </a:ext>
            </a:extLst>
          </p:cNvPr>
          <p:cNvSpPr>
            <a:spLocks noGrp="1"/>
          </p:cNvSpPr>
          <p:nvPr>
            <p:ph type="sldNum" sz="quarter" idx="12"/>
          </p:nvPr>
        </p:nvSpPr>
        <p:spPr/>
        <p:txBody>
          <a:bodyPr/>
          <a:lstStyle/>
          <a:p>
            <a:fld id="{D7FB5CF5-F1DE-4197-BA66-682B3E9DAA2B}" type="slidenum">
              <a:rPr lang="en-US" smtClean="0"/>
              <a:t>‹#›</a:t>
            </a:fld>
            <a:endParaRPr lang="en-US"/>
          </a:p>
        </p:txBody>
      </p:sp>
    </p:spTree>
    <p:extLst>
      <p:ext uri="{BB962C8B-B14F-4D97-AF65-F5344CB8AC3E}">
        <p14:creationId xmlns:p14="http://schemas.microsoft.com/office/powerpoint/2010/main" val="798724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1CA212F-F8F8-FF89-D6D9-F349B5847B30}"/>
              </a:ext>
            </a:extLst>
          </p:cNvPr>
          <p:cNvSpPr>
            <a:spLocks noGrp="1"/>
          </p:cNvSpPr>
          <p:nvPr>
            <p:ph type="dt" sz="half" idx="10"/>
          </p:nvPr>
        </p:nvSpPr>
        <p:spPr/>
        <p:txBody>
          <a:bodyPr/>
          <a:lstStyle/>
          <a:p>
            <a:fld id="{57F251ED-C07B-446C-95B4-708E09BD41D3}" type="datetimeFigureOut">
              <a:rPr lang="en-US" smtClean="0"/>
              <a:t>12/28/2025</a:t>
            </a:fld>
            <a:endParaRPr lang="en-US"/>
          </a:p>
        </p:txBody>
      </p:sp>
      <p:sp>
        <p:nvSpPr>
          <p:cNvPr id="3" name="Footer Placeholder 2">
            <a:extLst>
              <a:ext uri="{FF2B5EF4-FFF2-40B4-BE49-F238E27FC236}">
                <a16:creationId xmlns:a16="http://schemas.microsoft.com/office/drawing/2014/main" id="{4EC419B5-1F30-9CF7-AD3F-F919F8CC014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743599D-AE20-76BB-FC9C-B42280A170BE}"/>
              </a:ext>
            </a:extLst>
          </p:cNvPr>
          <p:cNvSpPr>
            <a:spLocks noGrp="1"/>
          </p:cNvSpPr>
          <p:nvPr>
            <p:ph type="sldNum" sz="quarter" idx="12"/>
          </p:nvPr>
        </p:nvSpPr>
        <p:spPr/>
        <p:txBody>
          <a:bodyPr/>
          <a:lstStyle/>
          <a:p>
            <a:fld id="{D7FB5CF5-F1DE-4197-BA66-682B3E9DAA2B}" type="slidenum">
              <a:rPr lang="en-US" smtClean="0"/>
              <a:t>‹#›</a:t>
            </a:fld>
            <a:endParaRPr lang="en-US"/>
          </a:p>
        </p:txBody>
      </p:sp>
    </p:spTree>
    <p:extLst>
      <p:ext uri="{BB962C8B-B14F-4D97-AF65-F5344CB8AC3E}">
        <p14:creationId xmlns:p14="http://schemas.microsoft.com/office/powerpoint/2010/main" val="30358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C0C13-2426-E144-4ABB-759D708EC3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3CAE3B4-C80F-A16B-AC4B-E79A09131D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985F6C7-0507-7ABB-1DA3-424AD7B859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AFAA3B-043E-AABD-74EC-070FC36AFCB2}"/>
              </a:ext>
            </a:extLst>
          </p:cNvPr>
          <p:cNvSpPr>
            <a:spLocks noGrp="1"/>
          </p:cNvSpPr>
          <p:nvPr>
            <p:ph type="dt" sz="half" idx="10"/>
          </p:nvPr>
        </p:nvSpPr>
        <p:spPr/>
        <p:txBody>
          <a:bodyPr/>
          <a:lstStyle/>
          <a:p>
            <a:fld id="{57F251ED-C07B-446C-95B4-708E09BD41D3}" type="datetimeFigureOut">
              <a:rPr lang="en-US" smtClean="0"/>
              <a:t>12/28/2025</a:t>
            </a:fld>
            <a:endParaRPr lang="en-US"/>
          </a:p>
        </p:txBody>
      </p:sp>
      <p:sp>
        <p:nvSpPr>
          <p:cNvPr id="6" name="Footer Placeholder 5">
            <a:extLst>
              <a:ext uri="{FF2B5EF4-FFF2-40B4-BE49-F238E27FC236}">
                <a16:creationId xmlns:a16="http://schemas.microsoft.com/office/drawing/2014/main" id="{1A7DA57B-5832-1211-BED8-E6951AFEE7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BD8607-1818-9AE4-00B5-D8535E38D7A5}"/>
              </a:ext>
            </a:extLst>
          </p:cNvPr>
          <p:cNvSpPr>
            <a:spLocks noGrp="1"/>
          </p:cNvSpPr>
          <p:nvPr>
            <p:ph type="sldNum" sz="quarter" idx="12"/>
          </p:nvPr>
        </p:nvSpPr>
        <p:spPr/>
        <p:txBody>
          <a:bodyPr/>
          <a:lstStyle/>
          <a:p>
            <a:fld id="{D7FB5CF5-F1DE-4197-BA66-682B3E9DAA2B}" type="slidenum">
              <a:rPr lang="en-US" smtClean="0"/>
              <a:t>‹#›</a:t>
            </a:fld>
            <a:endParaRPr lang="en-US"/>
          </a:p>
        </p:txBody>
      </p:sp>
    </p:spTree>
    <p:extLst>
      <p:ext uri="{BB962C8B-B14F-4D97-AF65-F5344CB8AC3E}">
        <p14:creationId xmlns:p14="http://schemas.microsoft.com/office/powerpoint/2010/main" val="2759239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3229E-D155-087E-F5A6-A1E78673F8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988F980-3CB3-36FB-7ABB-97B95232F5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AC995E6-B5FE-7488-21E7-0409F7E4CA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DBD1F7-4959-52FF-EC58-9EF19E73DAD2}"/>
              </a:ext>
            </a:extLst>
          </p:cNvPr>
          <p:cNvSpPr>
            <a:spLocks noGrp="1"/>
          </p:cNvSpPr>
          <p:nvPr>
            <p:ph type="dt" sz="half" idx="10"/>
          </p:nvPr>
        </p:nvSpPr>
        <p:spPr/>
        <p:txBody>
          <a:bodyPr/>
          <a:lstStyle/>
          <a:p>
            <a:fld id="{57F251ED-C07B-446C-95B4-708E09BD41D3}" type="datetimeFigureOut">
              <a:rPr lang="en-US" smtClean="0"/>
              <a:t>12/28/2025</a:t>
            </a:fld>
            <a:endParaRPr lang="en-US"/>
          </a:p>
        </p:txBody>
      </p:sp>
      <p:sp>
        <p:nvSpPr>
          <p:cNvPr id="6" name="Footer Placeholder 5">
            <a:extLst>
              <a:ext uri="{FF2B5EF4-FFF2-40B4-BE49-F238E27FC236}">
                <a16:creationId xmlns:a16="http://schemas.microsoft.com/office/drawing/2014/main" id="{B1347FD8-A4B5-FB8B-AD23-D4687FC9D3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C60751-A1D1-0394-6F87-785B96AC6FAC}"/>
              </a:ext>
            </a:extLst>
          </p:cNvPr>
          <p:cNvSpPr>
            <a:spLocks noGrp="1"/>
          </p:cNvSpPr>
          <p:nvPr>
            <p:ph type="sldNum" sz="quarter" idx="12"/>
          </p:nvPr>
        </p:nvSpPr>
        <p:spPr/>
        <p:txBody>
          <a:bodyPr/>
          <a:lstStyle/>
          <a:p>
            <a:fld id="{D7FB5CF5-F1DE-4197-BA66-682B3E9DAA2B}" type="slidenum">
              <a:rPr lang="en-US" smtClean="0"/>
              <a:t>‹#›</a:t>
            </a:fld>
            <a:endParaRPr lang="en-US"/>
          </a:p>
        </p:txBody>
      </p:sp>
    </p:spTree>
    <p:extLst>
      <p:ext uri="{BB962C8B-B14F-4D97-AF65-F5344CB8AC3E}">
        <p14:creationId xmlns:p14="http://schemas.microsoft.com/office/powerpoint/2010/main" val="2238047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9F0D87-341E-47BB-9B6D-2BA95A61D3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6AB889E-E4D6-5A56-F3DA-58398EC5D0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08294F-0423-DA50-77D8-94DD854E4C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F251ED-C07B-446C-95B4-708E09BD41D3}" type="datetimeFigureOut">
              <a:rPr lang="en-US" smtClean="0"/>
              <a:t>12/28/2025</a:t>
            </a:fld>
            <a:endParaRPr lang="en-US"/>
          </a:p>
        </p:txBody>
      </p:sp>
      <p:sp>
        <p:nvSpPr>
          <p:cNvPr id="5" name="Footer Placeholder 4">
            <a:extLst>
              <a:ext uri="{FF2B5EF4-FFF2-40B4-BE49-F238E27FC236}">
                <a16:creationId xmlns:a16="http://schemas.microsoft.com/office/drawing/2014/main" id="{5E84C3C0-6DCD-1F66-8C73-1A13D28945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26DB9C8-1A85-F8D5-5C35-D2DC902D38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FB5CF5-F1DE-4197-BA66-682B3E9DAA2B}" type="slidenum">
              <a:rPr lang="en-US" smtClean="0"/>
              <a:t>‹#›</a:t>
            </a:fld>
            <a:endParaRPr lang="en-US"/>
          </a:p>
        </p:txBody>
      </p:sp>
    </p:spTree>
    <p:extLst>
      <p:ext uri="{BB962C8B-B14F-4D97-AF65-F5344CB8AC3E}">
        <p14:creationId xmlns:p14="http://schemas.microsoft.com/office/powerpoint/2010/main" val="35764910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351DA-C4D6-E37F-BC31-E4734D8E01EA}"/>
              </a:ext>
            </a:extLst>
          </p:cNvPr>
          <p:cNvSpPr>
            <a:spLocks noGrp="1"/>
          </p:cNvSpPr>
          <p:nvPr>
            <p:ph type="ctrTitle"/>
          </p:nvPr>
        </p:nvSpPr>
        <p:spPr>
          <a:xfrm>
            <a:off x="573024" y="304800"/>
            <a:ext cx="11350752" cy="2231136"/>
          </a:xfrm>
        </p:spPr>
        <p:txBody>
          <a:bodyPr>
            <a:normAutofit fontScale="90000"/>
          </a:bodyPr>
          <a:lstStyle/>
          <a:p>
            <a:br>
              <a:rPr lang="en-US" dirty="0"/>
            </a:br>
            <a:br>
              <a:rPr lang="en-US" dirty="0"/>
            </a:br>
            <a:br>
              <a:rPr lang="en-US" dirty="0"/>
            </a:br>
            <a:br>
              <a:rPr lang="en-US" dirty="0"/>
            </a:br>
            <a:br>
              <a:rPr lang="en-US" dirty="0"/>
            </a:br>
            <a:br>
              <a:rPr lang="en-US" dirty="0"/>
            </a:br>
            <a:br>
              <a:rPr lang="en-US" dirty="0"/>
            </a:br>
            <a:r>
              <a:rPr lang="el" b="1" dirty="0">
                <a:solidFill>
                  <a:srgbClr val="0070C0"/>
                </a:solidFill>
              </a:rPr>
              <a:t>Αρχαία Ελληνική Λογοτεχνία και Ποίηση </a:t>
            </a:r>
            <a:br>
              <a:rPr lang="en-US" dirty="0"/>
            </a:br>
            <a:r>
              <a:rPr lang="el" sz="3600" kern="100" dirty="0">
                <a:solidFill>
                  <a:srgbClr val="0E2841"/>
                </a:solidFill>
                <a:effectLst/>
                <a:latin typeface="Aptos" panose="020B0004020202020204" pitchFamily="34" charset="0"/>
                <a:ea typeface="Aptos" panose="020B0004020202020204" pitchFamily="34" charset="0"/>
                <a:cs typeface="Times New Roman" panose="02020603050405020304" pitchFamily="18" charset="0"/>
              </a:rPr>
              <a:t>Μια πρωτότυπη παρουσίαση που ετοιμάστηκε από το </a:t>
            </a:r>
            <a:br>
              <a:rPr lang="el" sz="3600" kern="100" dirty="0">
                <a:solidFill>
                  <a:srgbClr val="0E2841"/>
                </a:solidFill>
                <a:effectLst/>
                <a:latin typeface="Aptos" panose="020B0004020202020204" pitchFamily="34" charset="0"/>
                <a:ea typeface="Aptos" panose="020B0004020202020204" pitchFamily="34" charset="0"/>
                <a:cs typeface="Times New Roman" panose="02020603050405020304" pitchFamily="18" charset="0"/>
              </a:rPr>
            </a:br>
            <a:r>
              <a:rPr lang="el" sz="3600" b="1" kern="100" dirty="0">
                <a:solidFill>
                  <a:srgbClr val="FFC000"/>
                </a:solidFill>
                <a:effectLst/>
                <a:latin typeface="Aptos" panose="020B0004020202020204" pitchFamily="34" charset="0"/>
                <a:ea typeface="Aptos" panose="020B0004020202020204" pitchFamily="34" charset="0"/>
                <a:cs typeface="Times New Roman" panose="02020603050405020304" pitchFamily="18" charset="0"/>
              </a:rPr>
              <a:t>VIP Project </a:t>
            </a:r>
            <a:br>
              <a:rPr lang="en-US" sz="3600" b="1" kern="100" dirty="0">
                <a:solidFill>
                  <a:srgbClr val="FFC000"/>
                </a:solidFill>
                <a:effectLst/>
                <a:latin typeface="Aptos" panose="020B0004020202020204" pitchFamily="34" charset="0"/>
                <a:ea typeface="Aptos" panose="020B0004020202020204" pitchFamily="34" charset="0"/>
                <a:cs typeface="Times New Roman" panose="02020603050405020304" pitchFamily="18" charset="0"/>
              </a:rPr>
            </a:br>
            <a:r>
              <a:rPr lang="el" sz="3600" kern="100" dirty="0">
                <a:solidFill>
                  <a:srgbClr val="0E2841"/>
                </a:solidFill>
                <a:effectLst/>
                <a:latin typeface="Aptos" panose="020B0004020202020204" pitchFamily="34" charset="0"/>
                <a:ea typeface="Aptos" panose="020B0004020202020204" pitchFamily="34" charset="0"/>
                <a:cs typeface="Times New Roman" panose="02020603050405020304" pitchFamily="18" charset="0"/>
              </a:rPr>
              <a:t>του ΚΕΝΤΡΟΥ ΕΛΛΗΝΙΚΟΥ ΠΟΛΙΤΙΣΜΟΥ EU </a:t>
            </a:r>
            <a:r>
              <a:rPr lang="el" sz="3600" b="1"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rPr>
              <a:t>18</a:t>
            </a:r>
            <a:endParaRPr lang="en-US" dirty="0">
              <a:solidFill>
                <a:srgbClr val="0070C0"/>
              </a:solidFill>
            </a:endParaRPr>
          </a:p>
        </p:txBody>
      </p:sp>
      <p:sp>
        <p:nvSpPr>
          <p:cNvPr id="3" name="Subtitle 2">
            <a:extLst>
              <a:ext uri="{FF2B5EF4-FFF2-40B4-BE49-F238E27FC236}">
                <a16:creationId xmlns:a16="http://schemas.microsoft.com/office/drawing/2014/main" id="{3AC3BF72-045A-A78C-3BF2-9FEE10002CA6}"/>
              </a:ext>
            </a:extLst>
          </p:cNvPr>
          <p:cNvSpPr>
            <a:spLocks noGrp="1"/>
          </p:cNvSpPr>
          <p:nvPr>
            <p:ph type="subTitle" idx="1"/>
          </p:nvPr>
        </p:nvSpPr>
        <p:spPr/>
        <p:txBody>
          <a:bodyPr/>
          <a:lstStyle/>
          <a:p>
            <a:endParaRPr lang="en-US" dirty="0"/>
          </a:p>
        </p:txBody>
      </p:sp>
      <p:pic>
        <p:nvPicPr>
          <p:cNvPr id="1026" name="Picture 2" descr="Most Influential Poets of All Time : Homer - Bookstr">
            <a:extLst>
              <a:ext uri="{FF2B5EF4-FFF2-40B4-BE49-F238E27FC236}">
                <a16:creationId xmlns:a16="http://schemas.microsoft.com/office/drawing/2014/main" id="{20C341BA-5432-D60C-46B1-AD225EA56B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024" y="2694432"/>
            <a:ext cx="11070336" cy="40522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9011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74A94-5301-DA65-111A-AB502C8AD049}"/>
              </a:ext>
            </a:extLst>
          </p:cNvPr>
          <p:cNvSpPr>
            <a:spLocks noGrp="1"/>
          </p:cNvSpPr>
          <p:nvPr>
            <p:ph type="title"/>
          </p:nvPr>
        </p:nvSpPr>
        <p:spPr/>
        <p:txBody>
          <a:bodyPr/>
          <a:lstStyle/>
          <a:p>
            <a:r>
              <a:rPr lang="el" b="0" i="0" dirty="0">
                <a:solidFill>
                  <a:schemeClr val="accent1"/>
                </a:solidFill>
                <a:effectLst/>
                <a:latin typeface="Open Sans" panose="020B0606030504020204" pitchFamily="34" charset="0"/>
              </a:rPr>
              <a:t>Αρχαία ελληνική λογοτεχνία</a:t>
            </a:r>
            <a:endParaRPr lang="en-US" dirty="0">
              <a:solidFill>
                <a:schemeClr val="accent1"/>
              </a:solidFill>
            </a:endParaRPr>
          </a:p>
        </p:txBody>
      </p:sp>
      <p:sp>
        <p:nvSpPr>
          <p:cNvPr id="3" name="Content Placeholder 2">
            <a:extLst>
              <a:ext uri="{FF2B5EF4-FFF2-40B4-BE49-F238E27FC236}">
                <a16:creationId xmlns:a16="http://schemas.microsoft.com/office/drawing/2014/main" id="{ADC003BB-5FDD-4D57-9164-8E1DBAAE16B8}"/>
              </a:ext>
            </a:extLst>
          </p:cNvPr>
          <p:cNvSpPr>
            <a:spLocks noGrp="1"/>
          </p:cNvSpPr>
          <p:nvPr>
            <p:ph sz="half" idx="1"/>
          </p:nvPr>
        </p:nvSpPr>
        <p:spPr/>
        <p:txBody>
          <a:bodyPr>
            <a:normAutofit fontScale="85000" lnSpcReduction="20000"/>
          </a:bodyPr>
          <a:lstStyle/>
          <a:p>
            <a:r>
              <a:rPr lang="el" b="0" i="0" dirty="0">
                <a:solidFill>
                  <a:srgbClr val="444444"/>
                </a:solidFill>
                <a:effectLst/>
                <a:latin typeface="Open Sans" panose="020B0606030504020204" pitchFamily="34" charset="0"/>
              </a:rPr>
              <a:t>Η αρχαία ελληνική λογοτεχνία είχε τέσσερα κύρια είδη: επικές παραδόσεις, λυρική ποίηση, τραγωδία και κωμωδία.</a:t>
            </a:r>
          </a:p>
          <a:p>
            <a:r>
              <a:rPr lang="el" b="0" i="0" dirty="0">
                <a:solidFill>
                  <a:srgbClr val="444444"/>
                </a:solidFill>
                <a:effectLst/>
                <a:latin typeface="Open Sans" panose="020B0606030504020204" pitchFamily="34" charset="0"/>
              </a:rPr>
              <a:t>Ένα παράδειγμα επικής παράδοσης είναι η Ιλιάδα και η Οδύσσεια.</a:t>
            </a:r>
          </a:p>
          <a:p>
            <a:r>
              <a:rPr lang="el" b="0" i="0" dirty="0">
                <a:solidFill>
                  <a:srgbClr val="444444"/>
                </a:solidFill>
                <a:effectLst/>
                <a:latin typeface="Open Sans" panose="020B0606030504020204" pitchFamily="34" charset="0"/>
              </a:rPr>
              <a:t>Τα λυρικά ποιήματα πήραν το όνομά τους από μια ομάδα ατόμων που τραγουδούσαν παίζοντας λύρα.</a:t>
            </a:r>
          </a:p>
          <a:p>
            <a:r>
              <a:rPr lang="el" b="0" i="0" dirty="0">
                <a:solidFill>
                  <a:srgbClr val="444444"/>
                </a:solidFill>
                <a:effectLst/>
                <a:latin typeface="Open Sans" panose="020B0606030504020204" pitchFamily="34" charset="0"/>
              </a:rPr>
              <a:t>Οι τραγωδίες και οι κωμωδίες ήταν θεατρικά και παίζονταν προς τιμήν του Έλληνα θεού Διονύσου.</a:t>
            </a:r>
            <a:endParaRPr lang="en-US" dirty="0"/>
          </a:p>
        </p:txBody>
      </p:sp>
      <p:pic>
        <p:nvPicPr>
          <p:cNvPr id="5" name="Content Placeholder 4">
            <a:extLst>
              <a:ext uri="{FF2B5EF4-FFF2-40B4-BE49-F238E27FC236}">
                <a16:creationId xmlns:a16="http://schemas.microsoft.com/office/drawing/2014/main" id="{4361B957-F454-F5E9-0E6C-FCAEF5B494A6}"/>
              </a:ext>
            </a:extLst>
          </p:cNvPr>
          <p:cNvPicPr>
            <a:picLocks noGrp="1" noChangeAspect="1"/>
          </p:cNvPicPr>
          <p:nvPr>
            <p:ph sz="half" idx="2"/>
          </p:nvPr>
        </p:nvPicPr>
        <p:blipFill>
          <a:blip r:embed="rId2"/>
          <a:stretch>
            <a:fillRect/>
          </a:stretch>
        </p:blipFill>
        <p:spPr>
          <a:xfrm>
            <a:off x="6713704" y="1825625"/>
            <a:ext cx="4098591" cy="4351338"/>
          </a:xfrm>
          <a:prstGeom prst="rect">
            <a:avLst/>
          </a:prstGeom>
        </p:spPr>
      </p:pic>
    </p:spTree>
    <p:extLst>
      <p:ext uri="{BB962C8B-B14F-4D97-AF65-F5344CB8AC3E}">
        <p14:creationId xmlns:p14="http://schemas.microsoft.com/office/powerpoint/2010/main" val="1951491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57737-1935-5D74-EC99-C7893336B3D0}"/>
              </a:ext>
            </a:extLst>
          </p:cNvPr>
          <p:cNvSpPr>
            <a:spLocks noGrp="1"/>
          </p:cNvSpPr>
          <p:nvPr>
            <p:ph type="title"/>
          </p:nvPr>
        </p:nvSpPr>
        <p:spPr/>
        <p:txBody>
          <a:bodyPr/>
          <a:lstStyle/>
          <a:p>
            <a:r>
              <a:rPr lang="el" dirty="0">
                <a:solidFill>
                  <a:schemeClr val="accent1"/>
                </a:solidFill>
              </a:rPr>
              <a:t>Όμηρος</a:t>
            </a:r>
          </a:p>
        </p:txBody>
      </p:sp>
      <p:sp>
        <p:nvSpPr>
          <p:cNvPr id="3" name="Content Placeholder 2">
            <a:extLst>
              <a:ext uri="{FF2B5EF4-FFF2-40B4-BE49-F238E27FC236}">
                <a16:creationId xmlns:a16="http://schemas.microsoft.com/office/drawing/2014/main" id="{EB6535D1-7317-BA40-1D88-7CEDF3706256}"/>
              </a:ext>
            </a:extLst>
          </p:cNvPr>
          <p:cNvSpPr>
            <a:spLocks noGrp="1"/>
          </p:cNvSpPr>
          <p:nvPr>
            <p:ph sz="half" idx="1"/>
          </p:nvPr>
        </p:nvSpPr>
        <p:spPr>
          <a:xfrm>
            <a:off x="265471" y="1288026"/>
            <a:ext cx="5754329" cy="4888937"/>
          </a:xfrm>
        </p:spPr>
        <p:txBody>
          <a:bodyPr>
            <a:normAutofit fontScale="85000" lnSpcReduction="20000"/>
          </a:bodyPr>
          <a:lstStyle/>
          <a:p>
            <a:r>
              <a:rPr lang="el" dirty="0"/>
              <a:t>Ο Όμηρος και η Επική Ποίηση </a:t>
            </a:r>
          </a:p>
          <a:p>
            <a:r>
              <a:rPr lang="el" dirty="0"/>
              <a:t>Έγραψε δύο σπουδαία επικά ποιήματα, την Ιλιάδα και την Οδύσσεια. </a:t>
            </a:r>
          </a:p>
          <a:p>
            <a:r>
              <a:rPr lang="el" dirty="0"/>
              <a:t>Η ΙΛΙΑΔΑ – αφηγείται την ιστορία του Αχιλλέα τις τελευταίες ημέρες του Τρωικού Πολέμου. </a:t>
            </a:r>
          </a:p>
          <a:p>
            <a:r>
              <a:rPr lang="el" dirty="0"/>
              <a:t>Η ΟΔΥΣΣΕΙΑ – αφηγείται την ιστορία του Οδυσσέα και τις προκλήσεις που αντιμετώπισε στο δεκαετές ταξίδι της επιστροφής του μετά τον Τρωικό Πόλεμο. Αυτές οι ιστορίες δεν ήταν απλώς διασκεδαστικές, αλλά και κεντρικής σημασίας για το ελληνικό εκπαιδευτικό σύστημα.</a:t>
            </a:r>
          </a:p>
          <a:p>
            <a:r>
              <a:rPr lang="el" dirty="0"/>
              <a:t>Είναι πιθανό μάλιστα να τα διαβάσατε ήδη και στο λύκειο ή στο πανεπιστήμιο!</a:t>
            </a:r>
          </a:p>
        </p:txBody>
      </p:sp>
      <p:pic>
        <p:nvPicPr>
          <p:cNvPr id="1026" name="Picture 2" descr="Ancient Greek Literature Quiz | Britannica">
            <a:extLst>
              <a:ext uri="{FF2B5EF4-FFF2-40B4-BE49-F238E27FC236}">
                <a16:creationId xmlns:a16="http://schemas.microsoft.com/office/drawing/2014/main" id="{DF3CAA66-E231-7021-16B6-DD323D36D23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72200" y="2058194"/>
            <a:ext cx="5181600" cy="388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9159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3A333-4013-6980-127E-770B117D2F81}"/>
              </a:ext>
            </a:extLst>
          </p:cNvPr>
          <p:cNvSpPr>
            <a:spLocks noGrp="1"/>
          </p:cNvSpPr>
          <p:nvPr>
            <p:ph type="title"/>
          </p:nvPr>
        </p:nvSpPr>
        <p:spPr/>
        <p:txBody>
          <a:bodyPr/>
          <a:lstStyle/>
          <a:p>
            <a:r>
              <a:rPr lang="el" dirty="0">
                <a:solidFill>
                  <a:schemeClr val="accent1"/>
                </a:solidFill>
              </a:rPr>
              <a:t>Έλληνες Τραγικοί Ποιητές</a:t>
            </a:r>
          </a:p>
        </p:txBody>
      </p:sp>
      <p:sp>
        <p:nvSpPr>
          <p:cNvPr id="4" name="Content Placeholder 3">
            <a:extLst>
              <a:ext uri="{FF2B5EF4-FFF2-40B4-BE49-F238E27FC236}">
                <a16:creationId xmlns:a16="http://schemas.microsoft.com/office/drawing/2014/main" id="{44566739-C99E-92C8-2F63-CE167E27DADC}"/>
              </a:ext>
            </a:extLst>
          </p:cNvPr>
          <p:cNvSpPr>
            <a:spLocks noGrp="1"/>
          </p:cNvSpPr>
          <p:nvPr>
            <p:ph sz="half" idx="2"/>
          </p:nvPr>
        </p:nvSpPr>
        <p:spPr/>
        <p:txBody>
          <a:bodyPr/>
          <a:lstStyle/>
          <a:p>
            <a:pPr marL="0" indent="0">
              <a:buNone/>
            </a:pPr>
            <a:r>
              <a:rPr lang="el" dirty="0"/>
              <a:t>Οι σημαντικότεροι τραγικοί, σύμφωνα με τους αρχαίους κριτικούς, ήταν:</a:t>
            </a:r>
          </a:p>
          <a:p>
            <a:r>
              <a:rPr lang="el" dirty="0"/>
              <a:t>Α. Θέσπις, ο πατέρας της τραγωδίας·</a:t>
            </a:r>
          </a:p>
          <a:p>
            <a:r>
              <a:rPr lang="el" dirty="0"/>
              <a:t>Β. Οι τρεις μεγάλοι ποιητές</a:t>
            </a:r>
          </a:p>
          <a:p>
            <a:pPr marL="0" indent="0">
              <a:buNone/>
            </a:pPr>
            <a:r>
              <a:rPr lang="el" dirty="0"/>
              <a:t>1. Αισχύλος, 2. Σοφοκλής,</a:t>
            </a:r>
          </a:p>
          <a:p>
            <a:pPr marL="0" indent="0">
              <a:buNone/>
            </a:pPr>
            <a:r>
              <a:rPr lang="el" dirty="0"/>
              <a:t>3. Ευριπίδης</a:t>
            </a:r>
          </a:p>
        </p:txBody>
      </p:sp>
      <p:pic>
        <p:nvPicPr>
          <p:cNvPr id="2050" name="Picture 2" descr="Ancient Greek Poetry Books | Listen on Audible">
            <a:extLst>
              <a:ext uri="{FF2B5EF4-FFF2-40B4-BE49-F238E27FC236}">
                <a16:creationId xmlns:a16="http://schemas.microsoft.com/office/drawing/2014/main" id="{40FCCA68-2FA0-5266-3942-E3A8C51DF0F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690688"/>
            <a:ext cx="6096000" cy="5167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61952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954B8-1362-A219-FC9A-FFF28DE02315}"/>
              </a:ext>
            </a:extLst>
          </p:cNvPr>
          <p:cNvSpPr>
            <a:spLocks noGrp="1"/>
          </p:cNvSpPr>
          <p:nvPr>
            <p:ph type="title"/>
          </p:nvPr>
        </p:nvSpPr>
        <p:spPr/>
        <p:txBody>
          <a:bodyPr/>
          <a:lstStyle/>
          <a:p>
            <a:r>
              <a:rPr lang="el" dirty="0"/>
              <a:t>Έχετε ακούσει και διαβάσει ελληνικά;</a:t>
            </a:r>
          </a:p>
        </p:txBody>
      </p:sp>
      <p:pic>
        <p:nvPicPr>
          <p:cNvPr id="6" name="Content Placeholder 5">
            <a:extLst>
              <a:ext uri="{FF2B5EF4-FFF2-40B4-BE49-F238E27FC236}">
                <a16:creationId xmlns:a16="http://schemas.microsoft.com/office/drawing/2014/main" id="{FF0833E3-FABE-F5AA-DE73-F93F033C1877}"/>
              </a:ext>
            </a:extLst>
          </p:cNvPr>
          <p:cNvPicPr>
            <a:picLocks noGrp="1" noChangeAspect="1"/>
          </p:cNvPicPr>
          <p:nvPr>
            <p:ph sz="half" idx="1"/>
          </p:nvPr>
        </p:nvPicPr>
        <p:blipFill>
          <a:blip r:embed="rId2"/>
          <a:stretch>
            <a:fillRect/>
          </a:stretch>
        </p:blipFill>
        <p:spPr>
          <a:xfrm>
            <a:off x="0" y="1524001"/>
            <a:ext cx="6019800" cy="2633472"/>
          </a:xfrm>
          <a:prstGeom prst="rect">
            <a:avLst/>
          </a:prstGeom>
        </p:spPr>
      </p:pic>
      <p:pic>
        <p:nvPicPr>
          <p:cNvPr id="5" name="Content Placeholder 4">
            <a:extLst>
              <a:ext uri="{FF2B5EF4-FFF2-40B4-BE49-F238E27FC236}">
                <a16:creationId xmlns:a16="http://schemas.microsoft.com/office/drawing/2014/main" id="{66CC5EB7-DFA2-32F3-E969-8C206A4828CD}"/>
              </a:ext>
            </a:extLst>
          </p:cNvPr>
          <p:cNvPicPr>
            <a:picLocks noGrp="1" noChangeAspect="1"/>
          </p:cNvPicPr>
          <p:nvPr>
            <p:ph sz="half" idx="2"/>
          </p:nvPr>
        </p:nvPicPr>
        <p:blipFill>
          <a:blip r:embed="rId3"/>
          <a:stretch>
            <a:fillRect/>
          </a:stretch>
        </p:blipFill>
        <p:spPr>
          <a:xfrm>
            <a:off x="6172202" y="1825625"/>
            <a:ext cx="6019798" cy="4867783"/>
          </a:xfrm>
          <a:prstGeom prst="rect">
            <a:avLst/>
          </a:prstGeom>
        </p:spPr>
      </p:pic>
      <p:sp>
        <p:nvSpPr>
          <p:cNvPr id="7" name="Oval 6">
            <a:extLst>
              <a:ext uri="{FF2B5EF4-FFF2-40B4-BE49-F238E27FC236}">
                <a16:creationId xmlns:a16="http://schemas.microsoft.com/office/drawing/2014/main" id="{30CFB4D2-6F94-D240-F369-5037574FB5F4}"/>
              </a:ext>
            </a:extLst>
          </p:cNvPr>
          <p:cNvSpPr/>
          <p:nvPr/>
        </p:nvSpPr>
        <p:spPr>
          <a:xfrm>
            <a:off x="280416" y="4157473"/>
            <a:ext cx="5327904" cy="2700527"/>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l" sz="2800" b="1" i="1" dirty="0">
                <a:solidFill>
                  <a:srgbClr val="000000"/>
                </a:solidFill>
                <a:effectLst/>
                <a:latin typeface="Times New Roman" panose="02020603050405020304" pitchFamily="18" charset="0"/>
              </a:rPr>
              <a:t>Η Σελήνη έδυσε και η </a:t>
            </a:r>
            <a:br>
              <a:rPr lang="el-GR" sz="2800" b="1" i="1" dirty="0">
                <a:solidFill>
                  <a:srgbClr val="000000"/>
                </a:solidFill>
                <a:effectLst/>
                <a:latin typeface="Times New Roman" panose="02020603050405020304" pitchFamily="18" charset="0"/>
              </a:rPr>
            </a:br>
            <a:r>
              <a:rPr lang="el" sz="2800" b="1" i="1" dirty="0">
                <a:solidFill>
                  <a:srgbClr val="000000"/>
                </a:solidFill>
                <a:effectLst/>
                <a:latin typeface="Times New Roman" panose="02020603050405020304" pitchFamily="18" charset="0"/>
              </a:rPr>
              <a:t>Πούλια·</a:t>
            </a:r>
            <a:endParaRPr lang="en-US" sz="2800" b="1" i="1" dirty="0">
              <a:solidFill>
                <a:srgbClr val="000000"/>
              </a:solidFill>
              <a:effectLst/>
              <a:latin typeface="Times New Roman" panose="02020603050405020304" pitchFamily="18" charset="0"/>
            </a:endParaRPr>
          </a:p>
          <a:p>
            <a:pPr algn="ctr"/>
            <a:r>
              <a:rPr lang="el" sz="2800" b="1" i="1" dirty="0">
                <a:solidFill>
                  <a:srgbClr val="000000"/>
                </a:solidFill>
                <a:effectLst/>
                <a:latin typeface="Times New Roman" panose="02020603050405020304" pitchFamily="18" charset="0"/>
              </a:rPr>
              <a:t>είναι μεσάνυχτα, η </a:t>
            </a:r>
            <a:br>
              <a:rPr lang="el-GR" sz="2800" b="1" i="1" dirty="0">
                <a:solidFill>
                  <a:srgbClr val="000000"/>
                </a:solidFill>
                <a:effectLst/>
                <a:latin typeface="Times New Roman" panose="02020603050405020304" pitchFamily="18" charset="0"/>
              </a:rPr>
            </a:br>
            <a:r>
              <a:rPr lang="el" sz="2800" b="1" i="1" dirty="0">
                <a:solidFill>
                  <a:srgbClr val="000000"/>
                </a:solidFill>
                <a:effectLst/>
                <a:latin typeface="Times New Roman" panose="02020603050405020304" pitchFamily="18" charset="0"/>
              </a:rPr>
              <a:t>ώρα περνά, κι εγώ κοιμάμαι </a:t>
            </a:r>
            <a:br>
              <a:rPr lang="el-GR" sz="2800" b="1" i="1" dirty="0">
                <a:solidFill>
                  <a:srgbClr val="000000"/>
                </a:solidFill>
                <a:effectLst/>
                <a:latin typeface="Times New Roman" panose="02020603050405020304" pitchFamily="18" charset="0"/>
              </a:rPr>
            </a:br>
            <a:r>
              <a:rPr lang="el" sz="2800" b="1" i="1" dirty="0">
                <a:solidFill>
                  <a:srgbClr val="000000"/>
                </a:solidFill>
                <a:effectLst/>
                <a:latin typeface="Times New Roman" panose="02020603050405020304" pitchFamily="18" charset="0"/>
              </a:rPr>
              <a:t>μόνη.</a:t>
            </a:r>
            <a:endParaRPr lang="en-US" sz="2800" b="1" dirty="0"/>
          </a:p>
        </p:txBody>
      </p:sp>
    </p:spTree>
    <p:extLst>
      <p:ext uri="{BB962C8B-B14F-4D97-AF65-F5344CB8AC3E}">
        <p14:creationId xmlns:p14="http://schemas.microsoft.com/office/powerpoint/2010/main" val="7832365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254</Words>
  <Application>Microsoft Office PowerPoint</Application>
  <PresentationFormat>Widescreen</PresentationFormat>
  <Paragraphs>21</Paragraphs>
  <Slides>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Aptos</vt:lpstr>
      <vt:lpstr>Arial</vt:lpstr>
      <vt:lpstr>Calibri</vt:lpstr>
      <vt:lpstr>Calibri Light</vt:lpstr>
      <vt:lpstr>Open Sans</vt:lpstr>
      <vt:lpstr>Times New Roman</vt:lpstr>
      <vt:lpstr>Office Theme</vt:lpstr>
      <vt:lpstr>       Αρχαία Ελληνική Λογοτεχνία και Ποίηση  Μια πρωτότυπη παρουσίαση που ετοιμάστηκε από το  VIP Project  του ΚΕΝΤΡΟΥ ΕΛΛΗΝΙΚΟΥ ΠΟΛΙΤΙΣΜΟΥ EU 18</vt:lpstr>
      <vt:lpstr>Αρχαία ελληνική λογοτεχνία</vt:lpstr>
      <vt:lpstr>Όμηρος</vt:lpstr>
      <vt:lpstr>Έλληνες Τραγικοί Ποιητές</vt:lpstr>
      <vt:lpstr>Έχετε ακούσει και διαβάσει ελληνικά;</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Ifigenia Georgiadou</dc:creator>
  <cp:lastModifiedBy>Ifigenia Georgiadou</cp:lastModifiedBy>
  <cp:revision>4</cp:revision>
  <dcterms:created xsi:type="dcterms:W3CDTF">2025-02-23T00:38:10Z</dcterms:created>
  <dcterms:modified xsi:type="dcterms:W3CDTF">2025-12-28T20:15:36Z</dcterms:modified>
</cp:coreProperties>
</file>