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9"/>
  </p:notesMasterIdLst>
  <p:sldIdLst>
    <p:sldId id="256" r:id="rId2"/>
    <p:sldId id="306" r:id="rId3"/>
    <p:sldId id="257" r:id="rId4"/>
    <p:sldId id="289" r:id="rId5"/>
    <p:sldId id="298" r:id="rId6"/>
    <p:sldId id="295" r:id="rId7"/>
    <p:sldId id="301" r:id="rId8"/>
  </p:sldIdLst>
  <p:sldSz cx="9144000" cy="5143500" type="screen16x9"/>
  <p:notesSz cx="6888163" cy="9671050"/>
  <p:embeddedFontLst>
    <p:embeddedFont>
      <p:font typeface="Georgia" panose="02040502050405020303" pitchFamily="18" charset="0"/>
      <p:regular r:id="rId10"/>
      <p:bold r:id="rId11"/>
      <p:italic r:id="rId12"/>
      <p:boldItalic r:id="rId13"/>
    </p:embeddedFont>
    <p:embeddedFont>
      <p:font typeface="Roboto Slab" pitchFamily="2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ADD2BE-D0F3-46ED-A0BE-2332052C2427}">
  <a:tblStyle styleId="{88ADD2BE-D0F3-46ED-A0BE-2332052C24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B7DDB2-A729-435D-8956-4EC6CEC2242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7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07" tIns="94607" rIns="94607" bIns="94607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188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C3B16F46-EA39-4B65-B041-3B8B80787D5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 lIns="94622" tIns="47311" rIns="94622" bIns="47311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602108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3075219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548329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4021440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4207AA5-E7A9-46A9-AE30-6587BC5A328B}" type="slidenum">
              <a:rPr lang="en-US" altLang="el-GR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l-GR">
              <a:latin typeface="Calibri" panose="020F0502020204030204" pitchFamily="34" charset="0"/>
            </a:endParaRPr>
          </a:p>
        </p:txBody>
      </p:sp>
      <p:sp>
        <p:nvSpPr>
          <p:cNvPr id="67587" name="Rectangle 1">
            <a:extLst>
              <a:ext uri="{FF2B5EF4-FFF2-40B4-BE49-F238E27FC236}">
                <a16:creationId xmlns:a16="http://schemas.microsoft.com/office/drawing/2014/main" id="{3AF9CF9F-4061-4B27-B9E8-276D564951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5488"/>
            <a:ext cx="6443663" cy="36258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8" name="Rectangle 2">
            <a:extLst>
              <a:ext uri="{FF2B5EF4-FFF2-40B4-BE49-F238E27FC236}">
                <a16:creationId xmlns:a16="http://schemas.microsoft.com/office/drawing/2014/main" id="{72F16877-15CF-44A7-AB84-20B8C1AA8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0196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9408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865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169100" y="400050"/>
            <a:ext cx="7554900" cy="3842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33400" y="1440375"/>
            <a:ext cx="5041200" cy="3150600"/>
          </a:xfrm>
          <a:prstGeom prst="rect">
            <a:avLst/>
          </a:prstGeom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□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▣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3012775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5766774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521275" y="560700"/>
            <a:ext cx="8036100" cy="4022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4297650" y="471791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6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ctrTitle"/>
          </p:nvPr>
        </p:nvSpPr>
        <p:spPr>
          <a:xfrm>
            <a:off x="533399" y="1440375"/>
            <a:ext cx="8130309" cy="315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l" sz="2400" b="1" dirty="0"/>
              <a:t>Αλλαγές στο Πολιτιστικό Τοπίο </a:t>
            </a:r>
            <a:br>
              <a:rPr lang="en-US" sz="2400" b="1" dirty="0"/>
            </a:br>
            <a:r>
              <a:rPr lang="el" sz="2400" b="1" dirty="0"/>
              <a:t>Η Παραγωγή και το Εργοστάσιο Ντομάτας στη Σαντορίνη μετατράπηκαν σε Μουσείο </a:t>
            </a:r>
            <a:br>
              <a:rPr lang="en-US" sz="2400" b="1" dirty="0"/>
            </a:br>
            <a:br>
              <a:rPr lang="en-US" sz="2400" dirty="0"/>
            </a:br>
            <a:r>
              <a:rPr lang="el" sz="18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ετοίμασε το ΚΕΝΤΡΟ ΕΛΛΗΝΙΚΟΥ ΠΟΛΙΤΙΣΜΟΥ </a:t>
            </a:r>
            <a:r>
              <a:rPr lang="el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</a:t>
            </a:r>
            <a:b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1800" b="1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15</a:t>
            </a:r>
            <a:b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2400" dirty="0"/>
            </a:b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Εικόνα 3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72EB8B74-0ED2-4B5D-86C2-218170E94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23" y="141353"/>
            <a:ext cx="2670877" cy="7384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Ντοματίνια Σαντορίνης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311425" y="1744050"/>
            <a:ext cx="2866418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l" sz="18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Η μικρόκαρπη ντομάτα Σαντορίνης, προϊόν Προστατευόμενης Ονομασίας Προέλευσης (ΠΟΠ) από το 2006, είναι ένα από τα πιο διάσημα και παραδοσιακά προϊόντα της Σαντορίνης.</a:t>
            </a: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4" name="Εικόνα 3" descr="Εικόνα που περιέχει φαγητό, μπολ, πλήρης, μετρητής&#10;&#10;Περιγραφή που δημιουργήθηκε αυτόματα">
            <a:extLst>
              <a:ext uri="{FF2B5EF4-FFF2-40B4-BE49-F238E27FC236}">
                <a16:creationId xmlns:a16="http://schemas.microsoft.com/office/drawing/2014/main" id="{5853D4A6-AF63-44F8-8388-1C2ABD5A9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843" y="1203116"/>
            <a:ext cx="4306803" cy="286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78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Ντοματίνια Σαντορίνης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582624" y="1393163"/>
            <a:ext cx="3473841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l" sz="18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Η ντομάτα Σαντορίνης ( ντοματάκι Σαντορίνης )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βαθύ κόκκινο χρώμα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υψηλή περιεκτικότητα σε σπόρους και υδατάνθρακες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μια γλυκιά, έντονα όξινη γεύση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στρογγυλό, ελαφρώς πεπλατυσμένο σχήμα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ζυγίζουν 15–27 γραμμάρια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ωριμάζουν γενικά σε 80-90 ημέρες.</a:t>
            </a:r>
            <a:endParaRPr sz="1800" dirty="0">
              <a:solidFill>
                <a:srgbClr val="1D1D1B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Εικόνα 2" descr="Εικόνα που περιέχει φαγητό, λαχανικό, ντομάτα, φυτό&#10;&#10;Περιγραφή που δημιουργήθηκε αυτόματα">
            <a:extLst>
              <a:ext uri="{FF2B5EF4-FFF2-40B4-BE49-F238E27FC236}">
                <a16:creationId xmlns:a16="http://schemas.microsoft.com/office/drawing/2014/main" id="{412E915A-2164-4D84-88F7-5C6A99A02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6466" y="1211609"/>
            <a:ext cx="3554134" cy="25473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1">
            <a:extLst>
              <a:ext uri="{FF2B5EF4-FFF2-40B4-BE49-F238E27FC236}">
                <a16:creationId xmlns:a16="http://schemas.microsoft.com/office/drawing/2014/main" id="{8DBED84F-AEED-44E0-8920-31CC27FD9AB1}"/>
              </a:ext>
            </a:extLst>
          </p:cNvPr>
          <p:cNvGrpSpPr>
            <a:grpSpLocks/>
          </p:cNvGrpSpPr>
          <p:nvPr/>
        </p:nvGrpSpPr>
        <p:grpSpPr bwMode="auto">
          <a:xfrm>
            <a:off x="1406128" y="2613423"/>
            <a:ext cx="2986088" cy="2320528"/>
            <a:chOff x="221" y="2195"/>
            <a:chExt cx="2508" cy="1949"/>
          </a:xfrm>
        </p:grpSpPr>
        <p:pic>
          <p:nvPicPr>
            <p:cNvPr id="66568" name="Picture 2">
              <a:extLst>
                <a:ext uri="{FF2B5EF4-FFF2-40B4-BE49-F238E27FC236}">
                  <a16:creationId xmlns:a16="http://schemas.microsoft.com/office/drawing/2014/main" id="{B06813B6-509C-4231-A92E-BFF94BAA0F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" r="755"/>
            <a:stretch>
              <a:fillRect/>
            </a:stretch>
          </p:blipFill>
          <p:spPr bwMode="auto">
            <a:xfrm>
              <a:off x="308" y="2320"/>
              <a:ext cx="2333" cy="1698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6569" name="Text Box 3">
              <a:extLst>
                <a:ext uri="{FF2B5EF4-FFF2-40B4-BE49-F238E27FC236}">
                  <a16:creationId xmlns:a16="http://schemas.microsoft.com/office/drawing/2014/main" id="{D182E884-400C-4ED9-A80F-CD74F889BE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420000">
              <a:off x="308" y="2320"/>
              <a:ext cx="2333" cy="1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l-GR" altLang="el-GR" sz="1050"/>
            </a:p>
          </p:txBody>
        </p:sp>
      </p:grpSp>
      <p:grpSp>
        <p:nvGrpSpPr>
          <p:cNvPr id="66563" name="Group 4">
            <a:extLst>
              <a:ext uri="{FF2B5EF4-FFF2-40B4-BE49-F238E27FC236}">
                <a16:creationId xmlns:a16="http://schemas.microsoft.com/office/drawing/2014/main" id="{A965F88B-772A-415C-9B42-D7D50F20294F}"/>
              </a:ext>
            </a:extLst>
          </p:cNvPr>
          <p:cNvGrpSpPr>
            <a:grpSpLocks/>
          </p:cNvGrpSpPr>
          <p:nvPr/>
        </p:nvGrpSpPr>
        <p:grpSpPr bwMode="auto">
          <a:xfrm>
            <a:off x="1338263" y="210741"/>
            <a:ext cx="2907506" cy="2205038"/>
            <a:chOff x="164" y="177"/>
            <a:chExt cx="2442" cy="1852"/>
          </a:xfrm>
        </p:grpSpPr>
        <p:pic>
          <p:nvPicPr>
            <p:cNvPr id="66566" name="Picture 5">
              <a:extLst>
                <a:ext uri="{FF2B5EF4-FFF2-40B4-BE49-F238E27FC236}">
                  <a16:creationId xmlns:a16="http://schemas.microsoft.com/office/drawing/2014/main" id="{162CEC6B-6915-4069-9418-DADFAF9E13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5" r="4315"/>
            <a:stretch>
              <a:fillRect/>
            </a:stretch>
          </p:blipFill>
          <p:spPr bwMode="auto">
            <a:xfrm>
              <a:off x="220" y="253"/>
              <a:ext cx="2332" cy="1698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6567" name="Text Box 6">
              <a:extLst>
                <a:ext uri="{FF2B5EF4-FFF2-40B4-BE49-F238E27FC236}">
                  <a16:creationId xmlns:a16="http://schemas.microsoft.com/office/drawing/2014/main" id="{E5E8969D-6680-44C4-8748-BF1FC89C03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40000">
              <a:off x="220" y="253"/>
              <a:ext cx="2332" cy="1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l-GR" altLang="el-GR" sz="1050"/>
            </a:p>
          </p:txBody>
        </p:sp>
      </p:grpSp>
      <p:sp>
        <p:nvSpPr>
          <p:cNvPr id="66564" name="Text Box 7">
            <a:extLst>
              <a:ext uri="{FF2B5EF4-FFF2-40B4-BE49-F238E27FC236}">
                <a16:creationId xmlns:a16="http://schemas.microsoft.com/office/drawing/2014/main" id="{1ECF75B0-0006-4325-8731-393CC7FEA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1" y="82153"/>
            <a:ext cx="3098006" cy="717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 anchor="b"/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lnSpc>
                <a:spcPts val="3441"/>
              </a:lnSpc>
              <a:spcBef>
                <a:spcPct val="0"/>
              </a:spcBef>
              <a:buClrTx/>
            </a:pPr>
            <a:r>
              <a:rPr lang="el" altLang="el-GR" sz="2100" b="1" i="1">
                <a:solidFill>
                  <a:srgbClr val="2C7C9F"/>
                </a:solidFill>
                <a:latin typeface="Arial "/>
                <a:ea typeface="Arial "/>
                <a:cs typeface="Arial "/>
              </a:rPr>
              <a:t>Τοματάκι – ντοματίνια</a:t>
            </a:r>
            <a:endParaRPr lang="el-GR" altLang="el-GR" sz="2100" b="1" i="1">
              <a:solidFill>
                <a:srgbClr val="2C7C9F"/>
              </a:solidFill>
              <a:latin typeface="Arial "/>
              <a:ea typeface="Arial "/>
              <a:cs typeface="Arial "/>
            </a:endParaRPr>
          </a:p>
        </p:txBody>
      </p:sp>
      <p:sp>
        <p:nvSpPr>
          <p:cNvPr id="66565" name="Text Box 8">
            <a:extLst>
              <a:ext uri="{FF2B5EF4-FFF2-40B4-BE49-F238E27FC236}">
                <a16:creationId xmlns:a16="http://schemas.microsoft.com/office/drawing/2014/main" id="{212B0E5D-2EB4-465E-ACE8-F572AC6F8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660" y="810816"/>
            <a:ext cx="3384947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200"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000"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9pPr>
          </a:lstStyle>
          <a:p>
            <a:pPr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Χωρίς νερό</a:t>
            </a:r>
          </a:p>
          <a:p>
            <a:pPr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Γλυκό, νόστιμο, σκληρό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Η πάστα ντομάτας είναι μοναδική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Τιμή τέσσερις φορές υψηλότερη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Σήμερα μπορεί να βρεθεί μόνο στον Συνεταιρισμό Οινοποιείων Santo και στο σούπερ μάρκετ Σκλαβενίτης ( </a:t>
            </a:r>
            <a:r>
              <a:rPr lang="el" altLang="el-GR" sz="1500" dirty="0" err="1">
                <a:latin typeface="Arial" panose="020B0604020202020204" pitchFamily="34" charset="0"/>
                <a:cs typeface="Arial" panose="020B0604020202020204" pitchFamily="34" charset="0"/>
              </a:rPr>
              <a:t>Μεσσαριά </a:t>
            </a: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Μπορείτε επίσης να αγοράσετε από τους τοπικούς παραγωγούς, </a:t>
            </a:r>
            <a:r>
              <a:rPr lang="el" altLang="el-GR" sz="1500" dirty="0" err="1">
                <a:latin typeface="Arial" panose="020B0604020202020204" pitchFamily="34" charset="0"/>
                <a:cs typeface="Arial" panose="020B0604020202020204" pitchFamily="34" charset="0"/>
              </a:rPr>
              <a:t>Αντώνη </a:t>
            </a: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Αρβανίτη και Πέτρο Οικονόμου στο </a:t>
            </a:r>
            <a:r>
              <a:rPr lang="el" altLang="el-GR" sz="1500" dirty="0" err="1">
                <a:latin typeface="Arial" panose="020B0604020202020204" pitchFamily="34" charset="0"/>
                <a:cs typeface="Arial" panose="020B0604020202020204" pitchFamily="34" charset="0"/>
              </a:rPr>
              <a:t>Μεγαλοχώρι</a:t>
            </a:r>
            <a:endParaRPr lang="en-US" altLang="el-G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Βασικό χαρακτηριστικό</a:t>
            </a:r>
          </a:p>
        </p:txBody>
      </p:sp>
      <p:sp>
        <p:nvSpPr>
          <p:cNvPr id="62" name="Google Shape;62;p12"/>
          <p:cNvSpPr txBox="1"/>
          <p:nvPr/>
        </p:nvSpPr>
        <p:spPr>
          <a:xfrm>
            <a:off x="1215732" y="1052120"/>
            <a:ext cx="3717775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l" sz="16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Έλλειψη βρόχινου νερού και συχνό πότισμα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επίσης ένα βασικό χαρακτηριστικό των ευρύτερων γεωργικών προϊόντων της Θήρας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γι </a:t>
            </a:r>
            <a:r>
              <a:rPr lang="e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' αυτό ονομάζονται άνυδρες ντομάτες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Το νερό της ατμοσφαιρικής υγρασίας, που προέρχεται από την εξάτμιση της καλντέρας, συγκρατείται στους πόρους των ελαφρόπετρων </a:t>
            </a:r>
            <a:r>
              <a:rPr lang="el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που </a:t>
            </a:r>
            <a:r>
              <a:rPr lang="e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υπάρχουν στο νησί.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FF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4" name="Εικόνα 3" descr="Εικόνα που περιέχει φύση&#10;&#10;Περιγραφή που δημιουργήθηκε αυτόματα">
            <a:extLst>
              <a:ext uri="{FF2B5EF4-FFF2-40B4-BE49-F238E27FC236}">
                <a16:creationId xmlns:a16="http://schemas.microsoft.com/office/drawing/2014/main" id="{87E23905-B418-4135-AEA7-4487D551A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171" y="1105419"/>
            <a:ext cx="4018768" cy="30140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719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29486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19ος αιώνας</a:t>
            </a:r>
            <a:endParaRPr dirty="0"/>
          </a:p>
        </p:txBody>
      </p:sp>
      <p:sp>
        <p:nvSpPr>
          <p:cNvPr id="93" name="Google Shape;93;p16"/>
          <p:cNvSpPr txBox="1">
            <a:spLocks noGrp="1"/>
          </p:cNvSpPr>
          <p:nvPr>
            <p:ph type="body" idx="1"/>
          </p:nvPr>
        </p:nvSpPr>
        <p:spPr>
          <a:xfrm>
            <a:off x="3415701" y="1036856"/>
            <a:ext cx="5185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σπείρεται για πρώτη φορά από έναν Χριστιανό μοναχό ονόματι </a:t>
            </a:r>
            <a:r>
              <a:rPr lang="e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Φραγκίσκος </a:t>
            </a: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έτος 1818 στη Μονή Καπουτσίνων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Δεν είμαστε σίγουροι αν η ντομάτα συνήθισε στις καιρικές και εδαφικές συνθήκες της Σαντορίνης ή αν ανήκει σε ένα εντελώς μοναδικό είδος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οργανωμένη καλλιέργεια ντομάτας στη Σαντορίνη ξεκίνησε από το 1875</a:t>
            </a:r>
            <a:endParaRPr dirty="0"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" name="Google Shape;93;p16">
            <a:extLst>
              <a:ext uri="{FF2B5EF4-FFF2-40B4-BE49-F238E27FC236}">
                <a16:creationId xmlns:a16="http://schemas.microsoft.com/office/drawing/2014/main" id="{71E6BA3F-8EBC-4EE0-AE4C-4FB8ADEF3357}"/>
              </a:ext>
            </a:extLst>
          </p:cNvPr>
          <p:cNvSpPr txBox="1">
            <a:spLocks/>
          </p:cNvSpPr>
          <p:nvPr/>
        </p:nvSpPr>
        <p:spPr>
          <a:xfrm>
            <a:off x="1680830" y="3635728"/>
            <a:ext cx="6357384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76200" indent="0" algn="ctr">
              <a:buNone/>
            </a:pPr>
            <a:r>
              <a:rPr lang="e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ντομάτα Σαντορίνης έχει παραμείνει αυθεντική μέχρι σήμερα και ποτέ δεν έχει μεταφυτευτεί με άλλη ποικιλία.</a:t>
            </a:r>
            <a:endParaRPr lang="en-US" dirty="0"/>
          </a:p>
        </p:txBody>
      </p:sp>
      <p:pic>
        <p:nvPicPr>
          <p:cNvPr id="3" name="Εικόνα 2" descr="Εικόνα που περιέχει φαγητό, πιάτο, εσωτερικό, διαφορετικός&#10;&#10;Περιγραφή που δημιουργήθηκε αυτόματα">
            <a:extLst>
              <a:ext uri="{FF2B5EF4-FFF2-40B4-BE49-F238E27FC236}">
                <a16:creationId xmlns:a16="http://schemas.microsoft.com/office/drawing/2014/main" id="{72CBF01C-C18B-4BC3-86D7-4F323B4BF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9" y="1036856"/>
            <a:ext cx="3530091" cy="27164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711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19ος αιώνας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131554" y="1034540"/>
            <a:ext cx="4201488" cy="1866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Ένας δημοφιλής θρύλος της Σαντορίνης λέει ότι οι πρώτοι σπόροι ντομάτας μεταφέρθηκαν από το Σουέζ. Το </a:t>
            </a:r>
            <a:r>
              <a:rPr lang="e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έδαφος της Σαντορίνης, η « </a:t>
            </a:r>
            <a:r>
              <a:rPr lang="el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άσπα </a:t>
            </a:r>
            <a:r>
              <a:rPr lang="e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γίνεται συμπαγές, δυνατό και αδιάβροχο, όταν το αναμειγνύουμε με ασβέστη και νερό. Αυτό το υλικό χρησιμοποιήθηκε για τη διώρυγα του Σουέζ.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Σαντορίνη ήταν κάποτε ένα ακμάζον ναυτικό βασίλειο και οι ναυτικοί της σύχναζαν στο Σουέζ για εμπόριο.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Κατά τη διάρκεια ενός τέτοιου ταξιδιού στο Σουέζ, οι ναυτικοί της Σαντορίνης έφεραν τον σπόρο στο νησί και άρχισαν να καλλιεργούν ντομάτα.</a:t>
            </a:r>
            <a:endParaRPr lang="el-G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4" name="Εικόνα 3" descr="Εικόνα που περιέχει χάρτης&#10;&#10;Περιγραφή που δημιουργήθηκε αυτόματα">
            <a:extLst>
              <a:ext uri="{FF2B5EF4-FFF2-40B4-BE49-F238E27FC236}">
                <a16:creationId xmlns:a16="http://schemas.microsoft.com/office/drawing/2014/main" id="{D4D54F31-A1B1-4CCC-B644-AE55DC5373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73"/>
          <a:stretch/>
        </p:blipFill>
        <p:spPr>
          <a:xfrm>
            <a:off x="5247720" y="793283"/>
            <a:ext cx="3362880" cy="363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12294"/>
      </p:ext>
    </p:extLst>
  </p:cSld>
  <p:clrMapOvr>
    <a:masterClrMapping/>
  </p:clrMapOvr>
</p:sld>
</file>

<file path=ppt/theme/theme1.xml><?xml version="1.0" encoding="utf-8"?>
<a:theme xmlns:a="http://schemas.openxmlformats.org/drawingml/2006/main" name="Lysander template">
  <a:themeElements>
    <a:clrScheme name="Custom 347">
      <a:dk1>
        <a:srgbClr val="111111"/>
      </a:dk1>
      <a:lt1>
        <a:srgbClr val="FFFFFF"/>
      </a:lt1>
      <a:dk2>
        <a:srgbClr val="999999"/>
      </a:dk2>
      <a:lt2>
        <a:srgbClr val="EFEFEF"/>
      </a:lt2>
      <a:accent1>
        <a:srgbClr val="FF0000"/>
      </a:accent1>
      <a:accent2>
        <a:srgbClr val="CC0000"/>
      </a:accent2>
      <a:accent3>
        <a:srgbClr val="434343"/>
      </a:accent3>
      <a:accent4>
        <a:srgbClr val="999999"/>
      </a:accent4>
      <a:accent5>
        <a:srgbClr val="CCCCCC"/>
      </a:accent5>
      <a:accent6>
        <a:srgbClr val="EFEFEF"/>
      </a:accent6>
      <a:hlink>
        <a:srgbClr val="11111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369</Words>
  <Application>Microsoft Office PowerPoint</Application>
  <PresentationFormat>On-screen Show (16:9)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Times New Roman</vt:lpstr>
      <vt:lpstr>Georgia</vt:lpstr>
      <vt:lpstr>Calibri</vt:lpstr>
      <vt:lpstr>Aptos</vt:lpstr>
      <vt:lpstr>Roboto Slab</vt:lpstr>
      <vt:lpstr>Arial </vt:lpstr>
      <vt:lpstr>Arial</vt:lpstr>
      <vt:lpstr>Lysander template</vt:lpstr>
      <vt:lpstr>Αλλαγές στο Πολιτιστικό Τοπίο  Η Παραγωγή και το Εργοστάσιο Ντομάτας στη Σαντορίνη μετατράπηκαν σε Μουσείο   Μια πρωτότυπη παρουσίαση που ετοίμασε το ΚΕΝΤΡΟ ΕΛΛΗΝΙΚΟΥ ΠΟΛΙΤΙΣΜΟΥ VIP Project EU  15  </vt:lpstr>
      <vt:lpstr>Ντοματίνια Σαντορίνης</vt:lpstr>
      <vt:lpstr>Ντοματίνια Σαντορίνης</vt:lpstr>
      <vt:lpstr>PowerPoint Presentation</vt:lpstr>
      <vt:lpstr>Βασικό χαρακτηριστικό</vt:lpstr>
      <vt:lpstr>19ος αιώνας</vt:lpstr>
      <vt:lpstr>19ος αιώνας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Santorini’s Tomato Museum</dc:title>
  <dc:creator>Ifigenia Georgiadou</dc:creator>
  <cp:lastModifiedBy>Ifigenia Georgiadou</cp:lastModifiedBy>
  <cp:revision>31</cp:revision>
  <cp:lastPrinted>2022-01-16T07:23:47Z</cp:lastPrinted>
  <dcterms:modified xsi:type="dcterms:W3CDTF">2025-12-28T20:26:17Z</dcterms:modified>
</cp:coreProperties>
</file>