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6" r:id="rId3"/>
    <p:sldId id="274" r:id="rId4"/>
    <p:sldId id="275" r:id="rId5"/>
    <p:sldId id="290" r:id="rId6"/>
    <p:sldId id="291" r:id="rId7"/>
    <p:sldId id="292" r:id="rId8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479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66068" autoAdjust="0"/>
  </p:normalViewPr>
  <p:slideViewPr>
    <p:cSldViewPr snapToGrid="0">
      <p:cViewPr varScale="1">
        <p:scale>
          <a:sx n="54" d="100"/>
          <a:sy n="54" d="100"/>
        </p:scale>
        <p:origin x="1781" y="62"/>
      </p:cViewPr>
      <p:guideLst>
        <p:guide pos="2479"/>
        <p:guide pos="483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9950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60331"/>
            <a:ext cx="6815669" cy="2779428"/>
          </a:xfrm>
          <a:solidFill>
            <a:srgbClr val="0070C0"/>
          </a:solidFill>
        </p:spPr>
        <p:txBody>
          <a:bodyPr/>
          <a:lstStyle/>
          <a:p>
            <a:r>
              <a:rPr lang="el" sz="4000" b="1" dirty="0">
                <a:solidFill>
                  <a:srgbClr val="FFC000"/>
                </a:solidFill>
              </a:rPr>
              <a:t>Μουσικά Όργανα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l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</a:t>
            </a:r>
            <a:r>
              <a:rPr lang="el" sz="28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πρωτότυπη παρουσίαση που ετοιμάστηκε από το ΚΕΝΤΡΟ ΕΛΛΗΝΙΚΟΥ ΠΟΛΙΤΙΣΜΟΥ </a:t>
            </a:r>
            <a:br>
              <a:rPr lang="en-US" sz="28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2800" b="1" kern="10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</a:t>
            </a:r>
            <a:br>
              <a:rPr lang="en-US" sz="2800" b="1" kern="10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2800" b="1" kern="10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24</a:t>
            </a:r>
            <a:br>
              <a:rPr lang="el-GR" sz="2800" b="1" dirty="0">
                <a:solidFill>
                  <a:schemeClr val="bg1"/>
                </a:solidFill>
              </a:rPr>
            </a:br>
            <a:endParaRPr lang="el-GR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61" y="4639759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4061"/>
          </a:xfrm>
        </p:spPr>
        <p:txBody>
          <a:bodyPr>
            <a:normAutofit fontScale="90000"/>
          </a:bodyPr>
          <a:lstStyle/>
          <a:p>
            <a:r>
              <a:rPr lang="el-GR" dirty="0"/>
              <a:t>Γάμος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0979" y="1466193"/>
            <a:ext cx="10436773" cy="48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1857364"/>
          </a:xfrm>
        </p:spPr>
        <p:txBody>
          <a:bodyPr>
            <a:normAutofit fontScale="90000"/>
          </a:bodyPr>
          <a:lstStyle/>
          <a:p>
            <a:r>
              <a:rPr lang="el" sz="3200" b="1" i="1" dirty="0"/>
              <a:t>Ήπειρος </a:t>
            </a:r>
            <a:br>
              <a:rPr lang="el-GR" sz="3200" b="1" i="1" dirty="0"/>
            </a:br>
            <a:r>
              <a:rPr lang="el" sz="3200" b="1" i="1" dirty="0"/>
              <a:t>Ο </a:t>
            </a:r>
            <a:r>
              <a:rPr lang="el" sz="3200" b="1" i="1" dirty="0" err="1"/>
              <a:t>Πετρολούκας </a:t>
            </a:r>
            <a:r>
              <a:rPr lang="el" sz="3200" b="1" i="1" dirty="0"/>
              <a:t>Χαλκιάς στο κλαρίνο, ο Χρήστος </a:t>
            </a:r>
            <a:r>
              <a:rPr lang="el" sz="3200" b="1" i="1" dirty="0" err="1"/>
              <a:t>Ζώτος </a:t>
            </a:r>
            <a:r>
              <a:rPr lang="el" sz="3200" b="1" i="1" dirty="0"/>
              <a:t>στο λαούτο και ο Αχιλλέας Χαλκιάς στο βιολί.</a:t>
            </a:r>
            <a:endParaRPr lang="el-G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56" y="2071678"/>
            <a:ext cx="571504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9774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200" dirty="0"/>
              <a:t>Δωδεκάνησα, νταούλι και βιολί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5703" y="1970690"/>
            <a:ext cx="4500594" cy="42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208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279109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14855"/>
            <a:ext cx="12192000" cy="624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4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2985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75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6124" y="0"/>
            <a:ext cx="123181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03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1037</TotalTime>
  <Words>48</Words>
  <Application>Microsoft Office PowerPoint</Application>
  <PresentationFormat>Widescreen</PresentationFormat>
  <Paragraphs>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Garamond</vt:lpstr>
      <vt:lpstr>Organic</vt:lpstr>
      <vt:lpstr>Μουσικά Όργανα  Μια πρωτότυπη παρουσίαση που ετοιμάστηκε από το ΚΕΝΤΡΟ ΕΛΛΗΝΙΚΟΥ ΠΟΛΙΤΙΣΜΟΥ  VIP Project EU  24 </vt:lpstr>
      <vt:lpstr>Γάμος</vt:lpstr>
      <vt:lpstr>Ήπειρος  Ο Πετρολούκας Χαλκιάς στο κλαρίνο, ο Χρήστος Ζώτος στο λαούτο και ο Αχιλλέας Χαλκιάς στο βιολί.</vt:lpstr>
      <vt:lpstr>Δωδεκάνησα, νταούλι και βιολί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Ifigenia Georgiadou</cp:lastModifiedBy>
  <cp:revision>80</cp:revision>
  <dcterms:created xsi:type="dcterms:W3CDTF">2016-06-07T11:06:22Z</dcterms:created>
  <dcterms:modified xsi:type="dcterms:W3CDTF">2025-12-28T20:56:36Z</dcterms:modified>
</cp:coreProperties>
</file>